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Lst>
  <p:notesMasterIdLst>
    <p:notesMasterId r:id="rId29"/>
  </p:notesMasterIdLst>
  <p:sldIdLst>
    <p:sldId id="256" r:id="rId2"/>
    <p:sldId id="257" r:id="rId3"/>
    <p:sldId id="264" r:id="rId4"/>
    <p:sldId id="265" r:id="rId5"/>
    <p:sldId id="258" r:id="rId6"/>
    <p:sldId id="266" r:id="rId7"/>
    <p:sldId id="259" r:id="rId8"/>
    <p:sldId id="260" r:id="rId9"/>
    <p:sldId id="267" r:id="rId10"/>
    <p:sldId id="261" r:id="rId11"/>
    <p:sldId id="262" r:id="rId12"/>
    <p:sldId id="268" r:id="rId13"/>
    <p:sldId id="269" r:id="rId14"/>
    <p:sldId id="270" r:id="rId15"/>
    <p:sldId id="271" r:id="rId16"/>
    <p:sldId id="272" r:id="rId17"/>
    <p:sldId id="273" r:id="rId18"/>
    <p:sldId id="274" r:id="rId19"/>
    <p:sldId id="284" r:id="rId20"/>
    <p:sldId id="277" r:id="rId21"/>
    <p:sldId id="275" r:id="rId22"/>
    <p:sldId id="278" r:id="rId23"/>
    <p:sldId id="279" r:id="rId24"/>
    <p:sldId id="280" r:id="rId25"/>
    <p:sldId id="281" r:id="rId26"/>
    <p:sldId id="282" r:id="rId27"/>
    <p:sldId id="283"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42" d="100"/>
          <a:sy n="42" d="100"/>
        </p:scale>
        <p:origin x="-678"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CFB0F8-285A-4D4E-86E0-19C3B906ABDE}" type="datetimeFigureOut">
              <a:rPr lang="en-US" smtClean="0"/>
              <a:pPr/>
              <a:t>9/10/2008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50AE18-F38A-4353-B7C7-D320267AB81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650AE18-F38A-4353-B7C7-D320267AB81F}"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79" name="Picture 7" descr="293a"/>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074" name="Rectangle 2"/>
          <p:cNvSpPr>
            <a:spLocks noGrp="1" noChangeArrowheads="1"/>
          </p:cNvSpPr>
          <p:nvPr>
            <p:ph type="ctrTitle"/>
          </p:nvPr>
        </p:nvSpPr>
        <p:spPr>
          <a:xfrm>
            <a:off x="685800" y="2130425"/>
            <a:ext cx="7772400" cy="1470025"/>
          </a:xfrm>
        </p:spPr>
        <p:txBody>
          <a:bodyPr/>
          <a:lstStyle>
            <a:lvl1pPr algn="ct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fld id="{150F9A2C-AF6F-4285-AD48-7E8321C44A7A}" type="datetimeFigureOut">
              <a:rPr lang="en-US" smtClean="0"/>
              <a:pPr/>
              <a:t>9/10/2008</a:t>
            </a:fld>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9/10/2008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9/10/2008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9/10/2008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par>
                                <p:cTn id="16" presetID="1"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9/10/2008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150F9A2C-AF6F-4285-AD48-7E8321C44A7A}" type="datetimeFigureOut">
              <a:rPr lang="en-US" smtClean="0"/>
              <a:pPr/>
              <a:t>9/10/2008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150F9A2C-AF6F-4285-AD48-7E8321C44A7A}" type="datetimeFigureOut">
              <a:rPr lang="en-US" smtClean="0"/>
              <a:pPr/>
              <a:t>9/10/2008</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150F9A2C-AF6F-4285-AD48-7E8321C44A7A}" type="datetimeFigureOut">
              <a:rPr lang="en-US" smtClean="0"/>
              <a:pPr/>
              <a:t>9/10/2008</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50F9A2C-AF6F-4285-AD48-7E8321C44A7A}" type="datetimeFigureOut">
              <a:rPr lang="en-US" smtClean="0"/>
              <a:pPr/>
              <a:t>9/10/2008</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50F9A2C-AF6F-4285-AD48-7E8321C44A7A}" type="datetimeFigureOut">
              <a:rPr lang="en-US" smtClean="0"/>
              <a:pPr/>
              <a:t>9/10/2008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50F9A2C-AF6F-4285-AD48-7E8321C44A7A}" type="datetimeFigureOut">
              <a:rPr lang="en-US" smtClean="0"/>
              <a:pPr/>
              <a:t>9/10/2008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spd="med">
    <p:randomBa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2" name="Picture 8" descr="293b"/>
          <p:cNvPicPr>
            <a:picLocks noChangeAspect="1" noChangeArrowheads="1"/>
          </p:cNvPicPr>
          <p:nvPr/>
        </p:nvPicPr>
        <p:blipFill>
          <a:blip r:embed="rId13"/>
          <a:srcRect/>
          <a:stretch>
            <a:fillRect/>
          </a:stretch>
        </p:blipFill>
        <p:spPr bwMode="auto">
          <a:xfrm>
            <a:off x="0" y="0"/>
            <a:ext cx="9144000" cy="6858000"/>
          </a:xfrm>
          <a:prstGeom prst="rect">
            <a:avLst/>
          </a:prstGeom>
          <a:noFill/>
        </p:spPr>
      </p:pic>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150F9A2C-AF6F-4285-AD48-7E8321C44A7A}" type="datetimeFigureOut">
              <a:rPr lang="en-US" smtClean="0"/>
              <a:pPr/>
              <a:t>9/10/2008</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1615303-CDC4-4261-9D16-AFBCEF70F46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ransition spd="med">
    <p:randomBar/>
  </p:transition>
  <p:timing>
    <p:tnLst>
      <p:par>
        <p:cTn id="1" dur="indefinite" restart="never" nodeType="tmRoot"/>
      </p:par>
    </p:tnLst>
  </p:timing>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Arial" charset="0"/>
          <a:cs typeface="Arial" charset="0"/>
        </a:defRPr>
      </a:lvl2pPr>
      <a:lvl3pPr algn="l" rtl="0" eaLnBrk="1" fontAlgn="base" hangingPunct="1">
        <a:spcBef>
          <a:spcPct val="0"/>
        </a:spcBef>
        <a:spcAft>
          <a:spcPct val="0"/>
        </a:spcAft>
        <a:defRPr sz="4400">
          <a:solidFill>
            <a:schemeClr val="tx2"/>
          </a:solidFill>
          <a:latin typeface="Arial" charset="0"/>
          <a:cs typeface="Arial" charset="0"/>
        </a:defRPr>
      </a:lvl3pPr>
      <a:lvl4pPr algn="l" rtl="0" eaLnBrk="1" fontAlgn="base" hangingPunct="1">
        <a:spcBef>
          <a:spcPct val="0"/>
        </a:spcBef>
        <a:spcAft>
          <a:spcPct val="0"/>
        </a:spcAft>
        <a:defRPr sz="4400">
          <a:solidFill>
            <a:schemeClr val="tx2"/>
          </a:solidFill>
          <a:latin typeface="Arial" charset="0"/>
          <a:cs typeface="Arial" charset="0"/>
        </a:defRPr>
      </a:lvl4pPr>
      <a:lvl5pPr algn="l" rtl="0" eaLnBrk="1" fontAlgn="base" hangingPunct="1">
        <a:spcBef>
          <a:spcPct val="0"/>
        </a:spcBef>
        <a:spcAft>
          <a:spcPct val="0"/>
        </a:spcAft>
        <a:defRPr sz="4400">
          <a:solidFill>
            <a:schemeClr val="tx2"/>
          </a:solidFill>
          <a:latin typeface="Arial" charset="0"/>
          <a:cs typeface="Arial" charset="0"/>
        </a:defRPr>
      </a:lvl5pPr>
      <a:lvl6pPr marL="457200" algn="l" rtl="0" eaLnBrk="1" fontAlgn="base" hangingPunct="1">
        <a:spcBef>
          <a:spcPct val="0"/>
        </a:spcBef>
        <a:spcAft>
          <a:spcPct val="0"/>
        </a:spcAft>
        <a:defRPr sz="4400">
          <a:solidFill>
            <a:schemeClr val="tx2"/>
          </a:solidFill>
          <a:latin typeface="Arial" charset="0"/>
          <a:cs typeface="Arial" charset="0"/>
        </a:defRPr>
      </a:lvl6pPr>
      <a:lvl7pPr marL="914400" algn="l" rtl="0" eaLnBrk="1" fontAlgn="base" hangingPunct="1">
        <a:spcBef>
          <a:spcPct val="0"/>
        </a:spcBef>
        <a:spcAft>
          <a:spcPct val="0"/>
        </a:spcAft>
        <a:defRPr sz="4400">
          <a:solidFill>
            <a:schemeClr val="tx2"/>
          </a:solidFill>
          <a:latin typeface="Arial" charset="0"/>
          <a:cs typeface="Arial" charset="0"/>
        </a:defRPr>
      </a:lvl7pPr>
      <a:lvl8pPr marL="1371600" algn="l" rtl="0" eaLnBrk="1" fontAlgn="base" hangingPunct="1">
        <a:spcBef>
          <a:spcPct val="0"/>
        </a:spcBef>
        <a:spcAft>
          <a:spcPct val="0"/>
        </a:spcAft>
        <a:defRPr sz="4400">
          <a:solidFill>
            <a:schemeClr val="tx2"/>
          </a:solidFill>
          <a:latin typeface="Arial" charset="0"/>
          <a:cs typeface="Arial" charset="0"/>
        </a:defRPr>
      </a:lvl8pPr>
      <a:lvl9pPr marL="1828800" algn="l"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Special angles, perpendicular lines, and parallel lines and planes</a:t>
            </a:r>
            <a:endParaRPr lang="en-US" dirty="0"/>
          </a:p>
        </p:txBody>
      </p:sp>
      <p:sp>
        <p:nvSpPr>
          <p:cNvPr id="3" name="Subtitle 2"/>
          <p:cNvSpPr>
            <a:spLocks noGrp="1"/>
          </p:cNvSpPr>
          <p:nvPr>
            <p:ph type="subTitle" idx="1"/>
          </p:nvPr>
        </p:nvSpPr>
        <p:spPr/>
        <p:txBody>
          <a:bodyPr/>
          <a:lstStyle/>
          <a:p>
            <a:r>
              <a:rPr lang="en-US" dirty="0" smtClean="0"/>
              <a:t>September 10, 2008</a:t>
            </a:r>
            <a:endParaRPr lang="en-US" dirty="0"/>
          </a:p>
        </p:txBody>
      </p:sp>
    </p:spTree>
  </p:cSld>
  <p:clrMapOvr>
    <a:masterClrMapping/>
  </p:clrMapOvr>
  <p:transition spd="med">
    <p:randomBa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Theorems</a:t>
            </a:r>
            <a:endParaRPr lang="en-US" dirty="0"/>
          </a:p>
        </p:txBody>
      </p:sp>
      <p:sp>
        <p:nvSpPr>
          <p:cNvPr id="3" name="Content Placeholder 2"/>
          <p:cNvSpPr>
            <a:spLocks noGrp="1"/>
          </p:cNvSpPr>
          <p:nvPr>
            <p:ph idx="1"/>
          </p:nvPr>
        </p:nvSpPr>
        <p:spPr/>
        <p:txBody>
          <a:bodyPr/>
          <a:lstStyle/>
          <a:p>
            <a:r>
              <a:rPr lang="en-US" dirty="0" smtClean="0"/>
              <a:t>If two lines are perpendicular, then they form congruent adjacent angles.</a:t>
            </a:r>
          </a:p>
          <a:p>
            <a:r>
              <a:rPr lang="en-US" dirty="0" smtClean="0"/>
              <a:t>If two lines form congruent adjacent angles, then the lines are perpendicular.</a:t>
            </a:r>
          </a:p>
          <a:p>
            <a:r>
              <a:rPr lang="en-US" dirty="0" smtClean="0"/>
              <a:t>If the exterior sides of two adjacent acute angles are perpendicular, then the angles are complementary.</a:t>
            </a:r>
            <a:endParaRPr lang="en-US" dirty="0"/>
          </a:p>
        </p:txBody>
      </p:sp>
      <p:sp>
        <p:nvSpPr>
          <p:cNvPr id="4" name="SMARTPenAnnotation855"/>
          <p:cNvSpPr/>
          <p:nvPr/>
        </p:nvSpPr>
        <p:spPr>
          <a:xfrm>
            <a:off x="6960924" y="2491739"/>
            <a:ext cx="354277" cy="3669031"/>
          </a:xfrm>
          <a:custGeom>
            <a:avLst/>
            <a:gdLst/>
            <a:ahLst/>
            <a:cxnLst/>
            <a:rect l="0" t="0" r="0" b="0"/>
            <a:pathLst>
              <a:path w="354277" h="3669031">
                <a:moveTo>
                  <a:pt x="57095" y="3669030"/>
                </a:moveTo>
                <a:lnTo>
                  <a:pt x="51028" y="3662963"/>
                </a:lnTo>
                <a:lnTo>
                  <a:pt x="49240" y="3659905"/>
                </a:lnTo>
                <a:lnTo>
                  <a:pt x="47254" y="3653121"/>
                </a:lnTo>
                <a:lnTo>
                  <a:pt x="45805" y="3630872"/>
                </a:lnTo>
                <a:lnTo>
                  <a:pt x="54731" y="3525998"/>
                </a:lnTo>
                <a:lnTo>
                  <a:pt x="56395" y="3394241"/>
                </a:lnTo>
                <a:lnTo>
                  <a:pt x="55514" y="3301791"/>
                </a:lnTo>
                <a:lnTo>
                  <a:pt x="47879" y="3196434"/>
                </a:lnTo>
                <a:lnTo>
                  <a:pt x="37306" y="3102015"/>
                </a:lnTo>
                <a:lnTo>
                  <a:pt x="26785" y="3002871"/>
                </a:lnTo>
                <a:lnTo>
                  <a:pt x="17261" y="2840363"/>
                </a:lnTo>
                <a:lnTo>
                  <a:pt x="4683" y="2462861"/>
                </a:lnTo>
                <a:lnTo>
                  <a:pt x="882" y="2266561"/>
                </a:lnTo>
                <a:lnTo>
                  <a:pt x="0" y="2071958"/>
                </a:lnTo>
                <a:lnTo>
                  <a:pt x="3357" y="1997407"/>
                </a:lnTo>
                <a:lnTo>
                  <a:pt x="18174" y="1771041"/>
                </a:lnTo>
                <a:lnTo>
                  <a:pt x="22703" y="1677490"/>
                </a:lnTo>
                <a:lnTo>
                  <a:pt x="42181" y="1467139"/>
                </a:lnTo>
                <a:lnTo>
                  <a:pt x="49620" y="1406442"/>
                </a:lnTo>
                <a:lnTo>
                  <a:pt x="72599" y="1242546"/>
                </a:lnTo>
                <a:lnTo>
                  <a:pt x="82189" y="1179623"/>
                </a:lnTo>
                <a:lnTo>
                  <a:pt x="129748" y="902964"/>
                </a:lnTo>
                <a:lnTo>
                  <a:pt x="150892" y="790080"/>
                </a:lnTo>
                <a:lnTo>
                  <a:pt x="159319" y="726644"/>
                </a:lnTo>
                <a:lnTo>
                  <a:pt x="167299" y="659503"/>
                </a:lnTo>
                <a:lnTo>
                  <a:pt x="175078" y="608496"/>
                </a:lnTo>
                <a:lnTo>
                  <a:pt x="182769" y="568046"/>
                </a:lnTo>
                <a:lnTo>
                  <a:pt x="221628" y="389406"/>
                </a:lnTo>
                <a:lnTo>
                  <a:pt x="254273" y="252068"/>
                </a:lnTo>
                <a:lnTo>
                  <a:pt x="262417" y="222520"/>
                </a:lnTo>
                <a:lnTo>
                  <a:pt x="271539" y="192878"/>
                </a:lnTo>
                <a:lnTo>
                  <a:pt x="284060" y="154304"/>
                </a:lnTo>
                <a:lnTo>
                  <a:pt x="294705" y="125306"/>
                </a:lnTo>
                <a:lnTo>
                  <a:pt x="303670" y="102682"/>
                </a:lnTo>
                <a:lnTo>
                  <a:pt x="311887" y="79927"/>
                </a:lnTo>
                <a:lnTo>
                  <a:pt x="317127" y="69795"/>
                </a:lnTo>
                <a:lnTo>
                  <a:pt x="323160" y="60500"/>
                </a:lnTo>
                <a:lnTo>
                  <a:pt x="334096" y="44669"/>
                </a:lnTo>
                <a:lnTo>
                  <a:pt x="354276"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856"/>
          <p:cNvSpPr/>
          <p:nvPr/>
        </p:nvSpPr>
        <p:spPr>
          <a:xfrm>
            <a:off x="5474970" y="3943350"/>
            <a:ext cx="2937510" cy="205740"/>
          </a:xfrm>
          <a:custGeom>
            <a:avLst/>
            <a:gdLst/>
            <a:ahLst/>
            <a:cxnLst/>
            <a:rect l="0" t="0" r="0" b="0"/>
            <a:pathLst>
              <a:path w="2937510" h="205740">
                <a:moveTo>
                  <a:pt x="0" y="0"/>
                </a:moveTo>
                <a:lnTo>
                  <a:pt x="18203" y="0"/>
                </a:lnTo>
                <a:lnTo>
                  <a:pt x="24835" y="1270"/>
                </a:lnTo>
                <a:lnTo>
                  <a:pt x="35591" y="6067"/>
                </a:lnTo>
                <a:lnTo>
                  <a:pt x="54854" y="15909"/>
                </a:lnTo>
                <a:lnTo>
                  <a:pt x="69253" y="19770"/>
                </a:lnTo>
                <a:lnTo>
                  <a:pt x="89199" y="24027"/>
                </a:lnTo>
                <a:lnTo>
                  <a:pt x="105186" y="28718"/>
                </a:lnTo>
                <a:lnTo>
                  <a:pt x="123464" y="34385"/>
                </a:lnTo>
                <a:lnTo>
                  <a:pt x="138189" y="39433"/>
                </a:lnTo>
                <a:lnTo>
                  <a:pt x="150546" y="44069"/>
                </a:lnTo>
                <a:lnTo>
                  <a:pt x="161324" y="48429"/>
                </a:lnTo>
                <a:lnTo>
                  <a:pt x="174859" y="52606"/>
                </a:lnTo>
                <a:lnTo>
                  <a:pt x="190233" y="56660"/>
                </a:lnTo>
                <a:lnTo>
                  <a:pt x="206832" y="60633"/>
                </a:lnTo>
                <a:lnTo>
                  <a:pt x="225518" y="64552"/>
                </a:lnTo>
                <a:lnTo>
                  <a:pt x="266600" y="72293"/>
                </a:lnTo>
                <a:lnTo>
                  <a:pt x="328957" y="78485"/>
                </a:lnTo>
                <a:lnTo>
                  <a:pt x="385489" y="83095"/>
                </a:lnTo>
                <a:lnTo>
                  <a:pt x="415168" y="87731"/>
                </a:lnTo>
                <a:lnTo>
                  <a:pt x="496498" y="90707"/>
                </a:lnTo>
                <a:lnTo>
                  <a:pt x="1324639" y="91439"/>
                </a:lnTo>
                <a:lnTo>
                  <a:pt x="1384595" y="94826"/>
                </a:lnTo>
                <a:lnTo>
                  <a:pt x="1472817" y="100486"/>
                </a:lnTo>
                <a:lnTo>
                  <a:pt x="1535786" y="105550"/>
                </a:lnTo>
                <a:lnTo>
                  <a:pt x="1590004" y="111707"/>
                </a:lnTo>
                <a:lnTo>
                  <a:pt x="1663219" y="116918"/>
                </a:lnTo>
                <a:lnTo>
                  <a:pt x="1748412" y="123118"/>
                </a:lnTo>
                <a:lnTo>
                  <a:pt x="1834086" y="125214"/>
                </a:lnTo>
                <a:lnTo>
                  <a:pt x="1912158" y="126898"/>
                </a:lnTo>
                <a:lnTo>
                  <a:pt x="1950514" y="131752"/>
                </a:lnTo>
                <a:lnTo>
                  <a:pt x="2026879" y="137361"/>
                </a:lnTo>
                <a:lnTo>
                  <a:pt x="2065002" y="142752"/>
                </a:lnTo>
                <a:lnTo>
                  <a:pt x="2179222" y="148706"/>
                </a:lnTo>
                <a:lnTo>
                  <a:pt x="2242368" y="156103"/>
                </a:lnTo>
                <a:lnTo>
                  <a:pt x="2319950" y="159246"/>
                </a:lnTo>
                <a:lnTo>
                  <a:pt x="2390355" y="159866"/>
                </a:lnTo>
                <a:lnTo>
                  <a:pt x="2516592" y="166042"/>
                </a:lnTo>
                <a:lnTo>
                  <a:pt x="2586182" y="172433"/>
                </a:lnTo>
                <a:lnTo>
                  <a:pt x="2637854" y="178237"/>
                </a:lnTo>
                <a:lnTo>
                  <a:pt x="2711845" y="182774"/>
                </a:lnTo>
                <a:lnTo>
                  <a:pt x="2760156" y="190327"/>
                </a:lnTo>
                <a:lnTo>
                  <a:pt x="2851384" y="194076"/>
                </a:lnTo>
                <a:lnTo>
                  <a:pt x="2872561" y="195476"/>
                </a:lnTo>
                <a:lnTo>
                  <a:pt x="2898908" y="200331"/>
                </a:lnTo>
                <a:lnTo>
                  <a:pt x="2937509" y="20573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857"/>
          <p:cNvSpPr/>
          <p:nvPr/>
        </p:nvSpPr>
        <p:spPr>
          <a:xfrm>
            <a:off x="7006590" y="3840479"/>
            <a:ext cx="320041" cy="234414"/>
          </a:xfrm>
          <a:custGeom>
            <a:avLst/>
            <a:gdLst/>
            <a:ahLst/>
            <a:cxnLst/>
            <a:rect l="0" t="0" r="0" b="0"/>
            <a:pathLst>
              <a:path w="320041" h="234414">
                <a:moveTo>
                  <a:pt x="0" y="0"/>
                </a:moveTo>
                <a:lnTo>
                  <a:pt x="9841" y="9842"/>
                </a:lnTo>
                <a:lnTo>
                  <a:pt x="17497" y="10725"/>
                </a:lnTo>
                <a:lnTo>
                  <a:pt x="23094" y="10960"/>
                </a:lnTo>
                <a:lnTo>
                  <a:pt x="49176" y="11291"/>
                </a:lnTo>
                <a:lnTo>
                  <a:pt x="82785" y="11418"/>
                </a:lnTo>
                <a:lnTo>
                  <a:pt x="89479" y="10153"/>
                </a:lnTo>
                <a:lnTo>
                  <a:pt x="97753" y="8039"/>
                </a:lnTo>
                <a:lnTo>
                  <a:pt x="107078" y="5359"/>
                </a:lnTo>
                <a:lnTo>
                  <a:pt x="114566" y="3573"/>
                </a:lnTo>
                <a:lnTo>
                  <a:pt x="120827" y="2382"/>
                </a:lnTo>
                <a:lnTo>
                  <a:pt x="126271" y="1588"/>
                </a:lnTo>
                <a:lnTo>
                  <a:pt x="141331" y="1059"/>
                </a:lnTo>
                <a:lnTo>
                  <a:pt x="188543" y="471"/>
                </a:lnTo>
                <a:lnTo>
                  <a:pt x="208245" y="1584"/>
                </a:lnTo>
                <a:lnTo>
                  <a:pt x="223920" y="3596"/>
                </a:lnTo>
                <a:lnTo>
                  <a:pt x="236910" y="6207"/>
                </a:lnTo>
                <a:lnTo>
                  <a:pt x="248109" y="7948"/>
                </a:lnTo>
                <a:lnTo>
                  <a:pt x="258116" y="9109"/>
                </a:lnTo>
                <a:lnTo>
                  <a:pt x="267328" y="9883"/>
                </a:lnTo>
                <a:lnTo>
                  <a:pt x="274738" y="10399"/>
                </a:lnTo>
                <a:lnTo>
                  <a:pt x="286359" y="10972"/>
                </a:lnTo>
                <a:lnTo>
                  <a:pt x="291235" y="12395"/>
                </a:lnTo>
                <a:lnTo>
                  <a:pt x="300041" y="17363"/>
                </a:lnTo>
                <a:lnTo>
                  <a:pt x="306071" y="21231"/>
                </a:lnTo>
                <a:lnTo>
                  <a:pt x="310868" y="22137"/>
                </a:lnTo>
                <a:lnTo>
                  <a:pt x="313925" y="22378"/>
                </a:lnTo>
                <a:lnTo>
                  <a:pt x="315963" y="23809"/>
                </a:lnTo>
                <a:lnTo>
                  <a:pt x="317322" y="26033"/>
                </a:lnTo>
                <a:lnTo>
                  <a:pt x="319503" y="32659"/>
                </a:lnTo>
                <a:lnTo>
                  <a:pt x="319880" y="39875"/>
                </a:lnTo>
                <a:lnTo>
                  <a:pt x="320040" y="184186"/>
                </a:lnTo>
                <a:lnTo>
                  <a:pt x="318770" y="188831"/>
                </a:lnTo>
                <a:lnTo>
                  <a:pt x="316653" y="193197"/>
                </a:lnTo>
                <a:lnTo>
                  <a:pt x="313972" y="197378"/>
                </a:lnTo>
                <a:lnTo>
                  <a:pt x="313454" y="202706"/>
                </a:lnTo>
                <a:lnTo>
                  <a:pt x="314380" y="208797"/>
                </a:lnTo>
                <a:lnTo>
                  <a:pt x="318922" y="224689"/>
                </a:lnTo>
                <a:lnTo>
                  <a:pt x="319543" y="230248"/>
                </a:lnTo>
                <a:lnTo>
                  <a:pt x="319708" y="233509"/>
                </a:lnTo>
                <a:lnTo>
                  <a:pt x="318548" y="234413"/>
                </a:lnTo>
                <a:lnTo>
                  <a:pt x="316506" y="233745"/>
                </a:lnTo>
                <a:lnTo>
                  <a:pt x="308610" y="2286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858"/>
          <p:cNvSpPr/>
          <p:nvPr/>
        </p:nvSpPr>
        <p:spPr>
          <a:xfrm>
            <a:off x="6835140" y="3943407"/>
            <a:ext cx="182880" cy="114244"/>
          </a:xfrm>
          <a:custGeom>
            <a:avLst/>
            <a:gdLst/>
            <a:ahLst/>
            <a:cxnLst/>
            <a:rect l="0" t="0" r="0" b="0"/>
            <a:pathLst>
              <a:path w="182880" h="114244">
                <a:moveTo>
                  <a:pt x="0" y="114243"/>
                </a:moveTo>
                <a:lnTo>
                  <a:pt x="0" y="108175"/>
                </a:lnTo>
                <a:lnTo>
                  <a:pt x="1270" y="105117"/>
                </a:lnTo>
                <a:lnTo>
                  <a:pt x="3386" y="101809"/>
                </a:lnTo>
                <a:lnTo>
                  <a:pt x="6068" y="98334"/>
                </a:lnTo>
                <a:lnTo>
                  <a:pt x="9125" y="94746"/>
                </a:lnTo>
                <a:lnTo>
                  <a:pt x="12433" y="91085"/>
                </a:lnTo>
                <a:lnTo>
                  <a:pt x="15908" y="87374"/>
                </a:lnTo>
                <a:lnTo>
                  <a:pt x="18226" y="83630"/>
                </a:lnTo>
                <a:lnTo>
                  <a:pt x="19771" y="79864"/>
                </a:lnTo>
                <a:lnTo>
                  <a:pt x="20800" y="76084"/>
                </a:lnTo>
                <a:lnTo>
                  <a:pt x="22756" y="72294"/>
                </a:lnTo>
                <a:lnTo>
                  <a:pt x="25331" y="68496"/>
                </a:lnTo>
                <a:lnTo>
                  <a:pt x="28317" y="64695"/>
                </a:lnTo>
                <a:lnTo>
                  <a:pt x="31578" y="60891"/>
                </a:lnTo>
                <a:lnTo>
                  <a:pt x="35022" y="57085"/>
                </a:lnTo>
                <a:lnTo>
                  <a:pt x="42235" y="49469"/>
                </a:lnTo>
                <a:lnTo>
                  <a:pt x="72864" y="18521"/>
                </a:lnTo>
                <a:lnTo>
                  <a:pt x="77786" y="14869"/>
                </a:lnTo>
                <a:lnTo>
                  <a:pt x="83607" y="11163"/>
                </a:lnTo>
                <a:lnTo>
                  <a:pt x="90028" y="7423"/>
                </a:lnTo>
                <a:lnTo>
                  <a:pt x="96849" y="4929"/>
                </a:lnTo>
                <a:lnTo>
                  <a:pt x="103935" y="3267"/>
                </a:lnTo>
                <a:lnTo>
                  <a:pt x="121424" y="599"/>
                </a:lnTo>
                <a:lnTo>
                  <a:pt x="124130" y="380"/>
                </a:lnTo>
                <a:lnTo>
                  <a:pt x="127203" y="234"/>
                </a:lnTo>
                <a:lnTo>
                  <a:pt x="130521" y="137"/>
                </a:lnTo>
                <a:lnTo>
                  <a:pt x="147328" y="0"/>
                </a:lnTo>
                <a:lnTo>
                  <a:pt x="152829" y="1251"/>
                </a:lnTo>
                <a:lnTo>
                  <a:pt x="157765" y="3355"/>
                </a:lnTo>
                <a:lnTo>
                  <a:pt x="168747" y="9789"/>
                </a:lnTo>
                <a:lnTo>
                  <a:pt x="173635" y="10669"/>
                </a:lnTo>
                <a:lnTo>
                  <a:pt x="182879" y="1137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859"/>
          <p:cNvSpPr/>
          <p:nvPr/>
        </p:nvSpPr>
        <p:spPr>
          <a:xfrm>
            <a:off x="7018019" y="3954779"/>
            <a:ext cx="135558" cy="102872"/>
          </a:xfrm>
          <a:custGeom>
            <a:avLst/>
            <a:gdLst/>
            <a:ahLst/>
            <a:cxnLst/>
            <a:rect l="0" t="0" r="0" b="0"/>
            <a:pathLst>
              <a:path w="135558" h="102872">
                <a:moveTo>
                  <a:pt x="0" y="0"/>
                </a:moveTo>
                <a:lnTo>
                  <a:pt x="19683" y="9842"/>
                </a:lnTo>
                <a:lnTo>
                  <a:pt x="23282" y="10371"/>
                </a:lnTo>
                <a:lnTo>
                  <a:pt x="28222" y="10725"/>
                </a:lnTo>
                <a:lnTo>
                  <a:pt x="42264" y="11291"/>
                </a:lnTo>
                <a:lnTo>
                  <a:pt x="44686" y="12607"/>
                </a:lnTo>
                <a:lnTo>
                  <a:pt x="47571" y="14755"/>
                </a:lnTo>
                <a:lnTo>
                  <a:pt x="50765" y="17457"/>
                </a:lnTo>
                <a:lnTo>
                  <a:pt x="54164" y="19258"/>
                </a:lnTo>
                <a:lnTo>
                  <a:pt x="57699" y="20459"/>
                </a:lnTo>
                <a:lnTo>
                  <a:pt x="61326" y="21259"/>
                </a:lnTo>
                <a:lnTo>
                  <a:pt x="65014" y="21793"/>
                </a:lnTo>
                <a:lnTo>
                  <a:pt x="68743" y="22149"/>
                </a:lnTo>
                <a:lnTo>
                  <a:pt x="72499" y="22386"/>
                </a:lnTo>
                <a:lnTo>
                  <a:pt x="80059" y="22650"/>
                </a:lnTo>
                <a:lnTo>
                  <a:pt x="83853" y="22720"/>
                </a:lnTo>
                <a:lnTo>
                  <a:pt x="86382" y="24037"/>
                </a:lnTo>
                <a:lnTo>
                  <a:pt x="88068" y="26184"/>
                </a:lnTo>
                <a:lnTo>
                  <a:pt x="89192" y="28887"/>
                </a:lnTo>
                <a:lnTo>
                  <a:pt x="92482" y="30688"/>
                </a:lnTo>
                <a:lnTo>
                  <a:pt x="97214" y="31889"/>
                </a:lnTo>
                <a:lnTo>
                  <a:pt x="102909" y="32690"/>
                </a:lnTo>
                <a:lnTo>
                  <a:pt x="106707" y="34493"/>
                </a:lnTo>
                <a:lnTo>
                  <a:pt x="109238" y="36966"/>
                </a:lnTo>
                <a:lnTo>
                  <a:pt x="110925" y="39884"/>
                </a:lnTo>
                <a:lnTo>
                  <a:pt x="113320" y="41829"/>
                </a:lnTo>
                <a:lnTo>
                  <a:pt x="116187" y="43126"/>
                </a:lnTo>
                <a:lnTo>
                  <a:pt x="119368" y="43991"/>
                </a:lnTo>
                <a:lnTo>
                  <a:pt x="121489" y="45838"/>
                </a:lnTo>
                <a:lnTo>
                  <a:pt x="122903" y="48339"/>
                </a:lnTo>
                <a:lnTo>
                  <a:pt x="125172" y="55410"/>
                </a:lnTo>
                <a:lnTo>
                  <a:pt x="125358" y="57260"/>
                </a:lnTo>
                <a:lnTo>
                  <a:pt x="125482" y="59763"/>
                </a:lnTo>
                <a:lnTo>
                  <a:pt x="125565" y="62702"/>
                </a:lnTo>
                <a:lnTo>
                  <a:pt x="126890" y="64662"/>
                </a:lnTo>
                <a:lnTo>
                  <a:pt x="129043" y="65968"/>
                </a:lnTo>
                <a:lnTo>
                  <a:pt x="131750" y="66839"/>
                </a:lnTo>
                <a:lnTo>
                  <a:pt x="133553" y="68690"/>
                </a:lnTo>
                <a:lnTo>
                  <a:pt x="134756" y="71193"/>
                </a:lnTo>
                <a:lnTo>
                  <a:pt x="135557" y="74132"/>
                </a:lnTo>
                <a:lnTo>
                  <a:pt x="134822" y="77362"/>
                </a:lnTo>
                <a:lnTo>
                  <a:pt x="133061" y="80784"/>
                </a:lnTo>
                <a:lnTo>
                  <a:pt x="126159" y="90817"/>
                </a:lnTo>
                <a:lnTo>
                  <a:pt x="126017" y="92295"/>
                </a:lnTo>
                <a:lnTo>
                  <a:pt x="125922" y="94550"/>
                </a:lnTo>
                <a:lnTo>
                  <a:pt x="125731" y="10287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860"/>
          <p:cNvSpPr/>
          <p:nvPr/>
        </p:nvSpPr>
        <p:spPr>
          <a:xfrm>
            <a:off x="6835140" y="4057650"/>
            <a:ext cx="331470" cy="146955"/>
          </a:xfrm>
          <a:custGeom>
            <a:avLst/>
            <a:gdLst/>
            <a:ahLst/>
            <a:cxnLst/>
            <a:rect l="0" t="0" r="0" b="0"/>
            <a:pathLst>
              <a:path w="331470" h="146955">
                <a:moveTo>
                  <a:pt x="0" y="0"/>
                </a:moveTo>
                <a:lnTo>
                  <a:pt x="6068" y="12135"/>
                </a:lnTo>
                <a:lnTo>
                  <a:pt x="7855" y="16980"/>
                </a:lnTo>
                <a:lnTo>
                  <a:pt x="9046" y="21480"/>
                </a:lnTo>
                <a:lnTo>
                  <a:pt x="9841" y="25750"/>
                </a:lnTo>
                <a:lnTo>
                  <a:pt x="10370" y="32406"/>
                </a:lnTo>
                <a:lnTo>
                  <a:pt x="10724" y="40654"/>
                </a:lnTo>
                <a:lnTo>
                  <a:pt x="11388" y="76786"/>
                </a:lnTo>
                <a:lnTo>
                  <a:pt x="12672" y="79131"/>
                </a:lnTo>
                <a:lnTo>
                  <a:pt x="14798" y="81963"/>
                </a:lnTo>
                <a:lnTo>
                  <a:pt x="17485" y="85122"/>
                </a:lnTo>
                <a:lnTo>
                  <a:pt x="19277" y="88498"/>
                </a:lnTo>
                <a:lnTo>
                  <a:pt x="20470" y="92018"/>
                </a:lnTo>
                <a:lnTo>
                  <a:pt x="21267" y="95636"/>
                </a:lnTo>
                <a:lnTo>
                  <a:pt x="23068" y="99317"/>
                </a:lnTo>
                <a:lnTo>
                  <a:pt x="25538" y="103041"/>
                </a:lnTo>
                <a:lnTo>
                  <a:pt x="28455" y="106794"/>
                </a:lnTo>
                <a:lnTo>
                  <a:pt x="31670" y="110566"/>
                </a:lnTo>
                <a:lnTo>
                  <a:pt x="35084" y="114350"/>
                </a:lnTo>
                <a:lnTo>
                  <a:pt x="38629" y="118143"/>
                </a:lnTo>
                <a:lnTo>
                  <a:pt x="42262" y="120672"/>
                </a:lnTo>
                <a:lnTo>
                  <a:pt x="49687" y="123481"/>
                </a:lnTo>
                <a:lnTo>
                  <a:pt x="53444" y="125501"/>
                </a:lnTo>
                <a:lnTo>
                  <a:pt x="57219" y="128117"/>
                </a:lnTo>
                <a:lnTo>
                  <a:pt x="61006" y="131131"/>
                </a:lnTo>
                <a:lnTo>
                  <a:pt x="64800" y="133141"/>
                </a:lnTo>
                <a:lnTo>
                  <a:pt x="74938" y="135969"/>
                </a:lnTo>
                <a:lnTo>
                  <a:pt x="77756" y="136630"/>
                </a:lnTo>
                <a:lnTo>
                  <a:pt x="85782" y="140311"/>
                </a:lnTo>
                <a:lnTo>
                  <a:pt x="91478" y="143071"/>
                </a:lnTo>
                <a:lnTo>
                  <a:pt x="101193" y="146137"/>
                </a:lnTo>
                <a:lnTo>
                  <a:pt x="105562" y="146954"/>
                </a:lnTo>
                <a:lnTo>
                  <a:pt x="113555" y="146229"/>
                </a:lnTo>
                <a:lnTo>
                  <a:pt x="123963" y="144476"/>
                </a:lnTo>
                <a:lnTo>
                  <a:pt x="135982" y="142037"/>
                </a:lnTo>
                <a:lnTo>
                  <a:pt x="145264" y="140411"/>
                </a:lnTo>
                <a:lnTo>
                  <a:pt x="152723" y="139327"/>
                </a:lnTo>
                <a:lnTo>
                  <a:pt x="158964" y="138605"/>
                </a:lnTo>
                <a:lnTo>
                  <a:pt x="165666" y="138123"/>
                </a:lnTo>
                <a:lnTo>
                  <a:pt x="172674" y="137802"/>
                </a:lnTo>
                <a:lnTo>
                  <a:pt x="191286" y="137350"/>
                </a:lnTo>
                <a:lnTo>
                  <a:pt x="196104" y="137286"/>
                </a:lnTo>
                <a:lnTo>
                  <a:pt x="203125" y="134704"/>
                </a:lnTo>
                <a:lnTo>
                  <a:pt x="211617" y="130443"/>
                </a:lnTo>
                <a:lnTo>
                  <a:pt x="221088" y="125061"/>
                </a:lnTo>
                <a:lnTo>
                  <a:pt x="229941" y="121474"/>
                </a:lnTo>
                <a:lnTo>
                  <a:pt x="238384" y="119083"/>
                </a:lnTo>
                <a:lnTo>
                  <a:pt x="246553" y="117488"/>
                </a:lnTo>
                <a:lnTo>
                  <a:pt x="253269" y="116425"/>
                </a:lnTo>
                <a:lnTo>
                  <a:pt x="259016" y="115716"/>
                </a:lnTo>
                <a:lnTo>
                  <a:pt x="264117" y="115244"/>
                </a:lnTo>
                <a:lnTo>
                  <a:pt x="270058" y="113659"/>
                </a:lnTo>
                <a:lnTo>
                  <a:pt x="276558" y="111333"/>
                </a:lnTo>
                <a:lnTo>
                  <a:pt x="283432" y="108511"/>
                </a:lnTo>
                <a:lnTo>
                  <a:pt x="289284" y="105361"/>
                </a:lnTo>
                <a:lnTo>
                  <a:pt x="294456" y="101991"/>
                </a:lnTo>
                <a:lnTo>
                  <a:pt x="305814" y="93524"/>
                </a:lnTo>
                <a:lnTo>
                  <a:pt x="306745" y="91559"/>
                </a:lnTo>
                <a:lnTo>
                  <a:pt x="307367" y="88979"/>
                </a:lnTo>
                <a:lnTo>
                  <a:pt x="307782" y="85989"/>
                </a:lnTo>
                <a:lnTo>
                  <a:pt x="309327" y="82726"/>
                </a:lnTo>
                <a:lnTo>
                  <a:pt x="311628" y="79280"/>
                </a:lnTo>
                <a:lnTo>
                  <a:pt x="314432" y="75713"/>
                </a:lnTo>
                <a:lnTo>
                  <a:pt x="317571" y="73335"/>
                </a:lnTo>
                <a:lnTo>
                  <a:pt x="320934" y="71750"/>
                </a:lnTo>
                <a:lnTo>
                  <a:pt x="324446" y="70693"/>
                </a:lnTo>
                <a:lnTo>
                  <a:pt x="326787" y="68719"/>
                </a:lnTo>
                <a:lnTo>
                  <a:pt x="328348" y="66132"/>
                </a:lnTo>
                <a:lnTo>
                  <a:pt x="329388" y="63138"/>
                </a:lnTo>
                <a:lnTo>
                  <a:pt x="330082" y="59872"/>
                </a:lnTo>
                <a:lnTo>
                  <a:pt x="330545" y="56424"/>
                </a:lnTo>
                <a:lnTo>
                  <a:pt x="331469" y="3428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5715000" cy="4525963"/>
          </a:xfrm>
        </p:spPr>
        <p:txBody>
          <a:bodyPr/>
          <a:lstStyle/>
          <a:p>
            <a:r>
              <a:rPr lang="en-US" dirty="0" smtClean="0"/>
              <a:t>Two lines that do not intersect are either parallel or skew.</a:t>
            </a:r>
          </a:p>
          <a:p>
            <a:r>
              <a:rPr lang="en-US" dirty="0" smtClean="0"/>
              <a:t>Parallel lines are coplanar lines that do not intersect.</a:t>
            </a:r>
          </a:p>
          <a:p>
            <a:r>
              <a:rPr lang="en-US" dirty="0" smtClean="0"/>
              <a:t>Skew lines are </a:t>
            </a:r>
            <a:r>
              <a:rPr lang="en-US" dirty="0" err="1" smtClean="0"/>
              <a:t>noncoplanar</a:t>
            </a:r>
            <a:r>
              <a:rPr lang="en-US" dirty="0" smtClean="0"/>
              <a:t> lines. Therefore, they are neither parallel nor intersecting.</a:t>
            </a:r>
            <a:endParaRPr lang="en-US" dirty="0"/>
          </a:p>
        </p:txBody>
      </p:sp>
      <p:pic>
        <p:nvPicPr>
          <p:cNvPr id="2049" name="Picture 1"/>
          <p:cNvPicPr>
            <a:picLocks noChangeAspect="1" noChangeArrowheads="1"/>
          </p:cNvPicPr>
          <p:nvPr/>
        </p:nvPicPr>
        <p:blipFill>
          <a:blip r:embed="rId3"/>
          <a:srcRect/>
          <a:stretch>
            <a:fillRect/>
          </a:stretch>
        </p:blipFill>
        <p:spPr bwMode="auto">
          <a:xfrm>
            <a:off x="6019800" y="3200400"/>
            <a:ext cx="2938462" cy="2910262"/>
          </a:xfrm>
          <a:prstGeom prst="rect">
            <a:avLst/>
          </a:prstGeom>
          <a:noFill/>
          <a:ln w="9525">
            <a:noFill/>
            <a:miter lim="800000"/>
            <a:headEnd/>
            <a:tailEnd/>
          </a:ln>
          <a:effectLst/>
        </p:spPr>
      </p:pic>
      <p:sp>
        <p:nvSpPr>
          <p:cNvPr id="20" name="SMARTPenAnnotation219"/>
          <p:cNvSpPr/>
          <p:nvPr/>
        </p:nvSpPr>
        <p:spPr>
          <a:xfrm>
            <a:off x="4483737" y="6846569"/>
            <a:ext cx="22313" cy="1"/>
          </a:xfrm>
          <a:custGeom>
            <a:avLst/>
            <a:gdLst/>
            <a:ahLst/>
            <a:cxnLst/>
            <a:rect l="0" t="0" r="0" b="0"/>
            <a:pathLst>
              <a:path w="22313" h="1">
                <a:moveTo>
                  <a:pt x="19683" y="0"/>
                </a:moveTo>
                <a:lnTo>
                  <a:pt x="0" y="0"/>
                </a:lnTo>
                <a:lnTo>
                  <a:pt x="22312" y="0"/>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MARTPenAnnotation220"/>
          <p:cNvSpPr/>
          <p:nvPr/>
        </p:nvSpPr>
        <p:spPr>
          <a:xfrm>
            <a:off x="4377690" y="6846569"/>
            <a:ext cx="3387" cy="1"/>
          </a:xfrm>
          <a:custGeom>
            <a:avLst/>
            <a:gdLst/>
            <a:ahLst/>
            <a:cxnLst/>
            <a:rect l="0" t="0" r="0" b="0"/>
            <a:pathLst>
              <a:path w="3387" h="1">
                <a:moveTo>
                  <a:pt x="0" y="0"/>
                </a:moveTo>
                <a:lnTo>
                  <a:pt x="3386" y="0"/>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SMARTPenAnnotation223"/>
          <p:cNvSpPr/>
          <p:nvPr/>
        </p:nvSpPr>
        <p:spPr>
          <a:xfrm>
            <a:off x="4171950" y="3434448"/>
            <a:ext cx="57151" cy="23552"/>
          </a:xfrm>
          <a:custGeom>
            <a:avLst/>
            <a:gdLst/>
            <a:ahLst/>
            <a:cxnLst/>
            <a:rect l="0" t="0" r="0" b="0"/>
            <a:pathLst>
              <a:path w="57151" h="23552">
                <a:moveTo>
                  <a:pt x="0" y="0"/>
                </a:moveTo>
                <a:lnTo>
                  <a:pt x="0" y="15154"/>
                </a:lnTo>
                <a:lnTo>
                  <a:pt x="1270" y="17176"/>
                </a:lnTo>
                <a:lnTo>
                  <a:pt x="3386" y="19795"/>
                </a:lnTo>
                <a:lnTo>
                  <a:pt x="6067" y="22810"/>
                </a:lnTo>
                <a:lnTo>
                  <a:pt x="9125" y="23551"/>
                </a:lnTo>
                <a:lnTo>
                  <a:pt x="12433" y="22775"/>
                </a:lnTo>
                <a:lnTo>
                  <a:pt x="20800" y="18471"/>
                </a:lnTo>
                <a:lnTo>
                  <a:pt x="22757" y="18118"/>
                </a:lnTo>
                <a:lnTo>
                  <a:pt x="25331" y="17882"/>
                </a:lnTo>
                <a:lnTo>
                  <a:pt x="28317" y="17725"/>
                </a:lnTo>
                <a:lnTo>
                  <a:pt x="31578" y="16351"/>
                </a:lnTo>
                <a:lnTo>
                  <a:pt x="35022" y="14164"/>
                </a:lnTo>
                <a:lnTo>
                  <a:pt x="43607" y="7598"/>
                </a:lnTo>
                <a:lnTo>
                  <a:pt x="45581" y="7059"/>
                </a:lnTo>
                <a:lnTo>
                  <a:pt x="48167" y="6700"/>
                </a:lnTo>
                <a:lnTo>
                  <a:pt x="57150" y="5981"/>
                </a:lnTo>
              </a:path>
            </a:pathLst>
          </a:custGeom>
          <a:ln w="38100" cap="flat" cmpd="sng" algn="ctr">
            <a:solidFill>
              <a:srgbClr val="0093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24"/>
          <p:cNvSpPr/>
          <p:nvPr/>
        </p:nvSpPr>
        <p:spPr>
          <a:xfrm>
            <a:off x="3703320" y="2914650"/>
            <a:ext cx="3387" cy="1"/>
          </a:xfrm>
          <a:custGeom>
            <a:avLst/>
            <a:gdLst/>
            <a:ahLst/>
            <a:cxnLst/>
            <a:rect l="0" t="0" r="0" b="0"/>
            <a:pathLst>
              <a:path w="3387" h="1">
                <a:moveTo>
                  <a:pt x="0" y="0"/>
                </a:moveTo>
                <a:lnTo>
                  <a:pt x="3386" y="0"/>
                </a:lnTo>
                <a:close/>
              </a:path>
            </a:pathLst>
          </a:cu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itle 40"/>
          <p:cNvSpPr>
            <a:spLocks noGrp="1"/>
          </p:cNvSpPr>
          <p:nvPr>
            <p:ph type="title"/>
          </p:nvPr>
        </p:nvSpPr>
        <p:spPr/>
        <p:txBody>
          <a:bodyPr/>
          <a:lstStyle/>
          <a:p>
            <a:r>
              <a:rPr lang="en-US" dirty="0" smtClean="0"/>
              <a:t>More about parallels</a:t>
            </a:r>
            <a:endParaRPr lang="en-US" dirty="0"/>
          </a:p>
        </p:txBody>
      </p:sp>
      <p:sp>
        <p:nvSpPr>
          <p:cNvPr id="9" name="SMARTPenAnnotation835"/>
          <p:cNvSpPr/>
          <p:nvPr/>
        </p:nvSpPr>
        <p:spPr>
          <a:xfrm>
            <a:off x="6332220" y="3063239"/>
            <a:ext cx="2274571" cy="400051"/>
          </a:xfrm>
          <a:custGeom>
            <a:avLst/>
            <a:gdLst/>
            <a:ahLst/>
            <a:cxnLst/>
            <a:rect l="0" t="0" r="0" b="0"/>
            <a:pathLst>
              <a:path w="2274571" h="400051">
                <a:moveTo>
                  <a:pt x="0" y="400050"/>
                </a:moveTo>
                <a:lnTo>
                  <a:pt x="67682" y="400050"/>
                </a:lnTo>
                <a:lnTo>
                  <a:pt x="73061" y="398780"/>
                </a:lnTo>
                <a:lnTo>
                  <a:pt x="87969" y="392195"/>
                </a:lnTo>
                <a:lnTo>
                  <a:pt x="116399" y="389091"/>
                </a:lnTo>
                <a:lnTo>
                  <a:pt x="160501" y="388662"/>
                </a:lnTo>
                <a:lnTo>
                  <a:pt x="218901" y="376982"/>
                </a:lnTo>
                <a:lnTo>
                  <a:pt x="237015" y="369650"/>
                </a:lnTo>
                <a:lnTo>
                  <a:pt x="266653" y="364373"/>
                </a:lnTo>
                <a:lnTo>
                  <a:pt x="303233" y="350392"/>
                </a:lnTo>
                <a:lnTo>
                  <a:pt x="339062" y="340993"/>
                </a:lnTo>
                <a:lnTo>
                  <a:pt x="406596" y="325533"/>
                </a:lnTo>
                <a:lnTo>
                  <a:pt x="457023" y="313625"/>
                </a:lnTo>
                <a:lnTo>
                  <a:pt x="478711" y="309569"/>
                </a:lnTo>
                <a:lnTo>
                  <a:pt x="507741" y="300146"/>
                </a:lnTo>
                <a:lnTo>
                  <a:pt x="555001" y="288970"/>
                </a:lnTo>
                <a:lnTo>
                  <a:pt x="619887" y="280319"/>
                </a:lnTo>
                <a:lnTo>
                  <a:pt x="688396" y="267650"/>
                </a:lnTo>
                <a:lnTo>
                  <a:pt x="753640" y="263169"/>
                </a:lnTo>
                <a:lnTo>
                  <a:pt x="770561" y="261744"/>
                </a:lnTo>
                <a:lnTo>
                  <a:pt x="817518" y="253066"/>
                </a:lnTo>
                <a:lnTo>
                  <a:pt x="882765" y="250285"/>
                </a:lnTo>
                <a:lnTo>
                  <a:pt x="914171" y="242432"/>
                </a:lnTo>
                <a:lnTo>
                  <a:pt x="929538" y="239828"/>
                </a:lnTo>
                <a:lnTo>
                  <a:pt x="960100" y="231195"/>
                </a:lnTo>
                <a:lnTo>
                  <a:pt x="998217" y="227672"/>
                </a:lnTo>
                <a:lnTo>
                  <a:pt x="1030252" y="218804"/>
                </a:lnTo>
                <a:lnTo>
                  <a:pt x="1067082" y="213999"/>
                </a:lnTo>
                <a:lnTo>
                  <a:pt x="1095106" y="208187"/>
                </a:lnTo>
                <a:lnTo>
                  <a:pt x="1162628" y="199816"/>
                </a:lnTo>
                <a:lnTo>
                  <a:pt x="1203085" y="187543"/>
                </a:lnTo>
                <a:lnTo>
                  <a:pt x="1267898" y="179767"/>
                </a:lnTo>
                <a:lnTo>
                  <a:pt x="1275795" y="176995"/>
                </a:lnTo>
                <a:lnTo>
                  <a:pt x="1335857" y="168794"/>
                </a:lnTo>
                <a:lnTo>
                  <a:pt x="1396715" y="157404"/>
                </a:lnTo>
                <a:lnTo>
                  <a:pt x="1442965" y="147815"/>
                </a:lnTo>
                <a:lnTo>
                  <a:pt x="1490948" y="140626"/>
                </a:lnTo>
                <a:lnTo>
                  <a:pt x="1577142" y="129438"/>
                </a:lnTo>
                <a:lnTo>
                  <a:pt x="1641346" y="119350"/>
                </a:lnTo>
                <a:lnTo>
                  <a:pt x="1697886" y="111911"/>
                </a:lnTo>
                <a:lnTo>
                  <a:pt x="1775961" y="100278"/>
                </a:lnTo>
                <a:lnTo>
                  <a:pt x="1827394" y="93186"/>
                </a:lnTo>
                <a:lnTo>
                  <a:pt x="1889709" y="85526"/>
                </a:lnTo>
                <a:lnTo>
                  <a:pt x="1930377" y="75689"/>
                </a:lnTo>
                <a:lnTo>
                  <a:pt x="1974275" y="65389"/>
                </a:lnTo>
                <a:lnTo>
                  <a:pt x="2047235" y="55391"/>
                </a:lnTo>
                <a:lnTo>
                  <a:pt x="2093334" y="45199"/>
                </a:lnTo>
                <a:lnTo>
                  <a:pt x="2171795" y="19020"/>
                </a:lnTo>
                <a:lnTo>
                  <a:pt x="2193882" y="13679"/>
                </a:lnTo>
                <a:lnTo>
                  <a:pt x="2221848" y="10604"/>
                </a:lnTo>
                <a:lnTo>
                  <a:pt x="2251832" y="2471"/>
                </a:lnTo>
                <a:lnTo>
                  <a:pt x="227457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836"/>
          <p:cNvSpPr/>
          <p:nvPr/>
        </p:nvSpPr>
        <p:spPr>
          <a:xfrm>
            <a:off x="6572250" y="3474720"/>
            <a:ext cx="2240280" cy="537210"/>
          </a:xfrm>
          <a:custGeom>
            <a:avLst/>
            <a:gdLst/>
            <a:ahLst/>
            <a:cxnLst/>
            <a:rect l="0" t="0" r="0" b="0"/>
            <a:pathLst>
              <a:path w="2240280" h="537210">
                <a:moveTo>
                  <a:pt x="0" y="537209"/>
                </a:moveTo>
                <a:lnTo>
                  <a:pt x="52891" y="537209"/>
                </a:lnTo>
                <a:lnTo>
                  <a:pt x="82525" y="527368"/>
                </a:lnTo>
                <a:lnTo>
                  <a:pt x="146888" y="525792"/>
                </a:lnTo>
                <a:lnTo>
                  <a:pt x="160956" y="522398"/>
                </a:lnTo>
                <a:lnTo>
                  <a:pt x="179771" y="516734"/>
                </a:lnTo>
                <a:lnTo>
                  <a:pt x="190387" y="514140"/>
                </a:lnTo>
                <a:lnTo>
                  <a:pt x="214514" y="505512"/>
                </a:lnTo>
                <a:lnTo>
                  <a:pt x="264663" y="490714"/>
                </a:lnTo>
                <a:lnTo>
                  <a:pt x="304479" y="476443"/>
                </a:lnTo>
                <a:lnTo>
                  <a:pt x="350550" y="461001"/>
                </a:lnTo>
                <a:lnTo>
                  <a:pt x="388624" y="448653"/>
                </a:lnTo>
                <a:lnTo>
                  <a:pt x="396243" y="447692"/>
                </a:lnTo>
                <a:lnTo>
                  <a:pt x="408094" y="443237"/>
                </a:lnTo>
                <a:lnTo>
                  <a:pt x="413032" y="440272"/>
                </a:lnTo>
                <a:lnTo>
                  <a:pt x="449000" y="426816"/>
                </a:lnTo>
                <a:lnTo>
                  <a:pt x="494195" y="410676"/>
                </a:lnTo>
                <a:lnTo>
                  <a:pt x="533919" y="395719"/>
                </a:lnTo>
                <a:lnTo>
                  <a:pt x="595634" y="379055"/>
                </a:lnTo>
                <a:lnTo>
                  <a:pt x="629319" y="368388"/>
                </a:lnTo>
                <a:lnTo>
                  <a:pt x="668768" y="362604"/>
                </a:lnTo>
                <a:lnTo>
                  <a:pt x="695569" y="356781"/>
                </a:lnTo>
                <a:lnTo>
                  <a:pt x="703743" y="355964"/>
                </a:lnTo>
                <a:lnTo>
                  <a:pt x="739918" y="344896"/>
                </a:lnTo>
                <a:lnTo>
                  <a:pt x="782242" y="331087"/>
                </a:lnTo>
                <a:lnTo>
                  <a:pt x="839156" y="315426"/>
                </a:lnTo>
                <a:lnTo>
                  <a:pt x="906874" y="300460"/>
                </a:lnTo>
                <a:lnTo>
                  <a:pt x="926295" y="297368"/>
                </a:lnTo>
                <a:lnTo>
                  <a:pt x="980510" y="283154"/>
                </a:lnTo>
                <a:lnTo>
                  <a:pt x="1022144" y="276065"/>
                </a:lnTo>
                <a:lnTo>
                  <a:pt x="1040869" y="274837"/>
                </a:lnTo>
                <a:lnTo>
                  <a:pt x="1100389" y="258711"/>
                </a:lnTo>
                <a:lnTo>
                  <a:pt x="1149399" y="249505"/>
                </a:lnTo>
                <a:lnTo>
                  <a:pt x="1167434" y="244241"/>
                </a:lnTo>
                <a:lnTo>
                  <a:pt x="1234316" y="230353"/>
                </a:lnTo>
                <a:lnTo>
                  <a:pt x="1272602" y="225444"/>
                </a:lnTo>
                <a:lnTo>
                  <a:pt x="1300780" y="219621"/>
                </a:lnTo>
                <a:lnTo>
                  <a:pt x="1317264" y="216989"/>
                </a:lnTo>
                <a:lnTo>
                  <a:pt x="1348543" y="208338"/>
                </a:lnTo>
                <a:lnTo>
                  <a:pt x="1397829" y="202581"/>
                </a:lnTo>
                <a:lnTo>
                  <a:pt x="1426361" y="196760"/>
                </a:lnTo>
                <a:lnTo>
                  <a:pt x="1442928" y="194129"/>
                </a:lnTo>
                <a:lnTo>
                  <a:pt x="1467805" y="186777"/>
                </a:lnTo>
                <a:lnTo>
                  <a:pt x="1506315" y="180263"/>
                </a:lnTo>
                <a:lnTo>
                  <a:pt x="1563027" y="167122"/>
                </a:lnTo>
                <a:lnTo>
                  <a:pt x="1628754" y="150802"/>
                </a:lnTo>
                <a:lnTo>
                  <a:pt x="1686620" y="136447"/>
                </a:lnTo>
                <a:lnTo>
                  <a:pt x="1704648" y="130493"/>
                </a:lnTo>
                <a:lnTo>
                  <a:pt x="1736919" y="123284"/>
                </a:lnTo>
                <a:lnTo>
                  <a:pt x="1773821" y="110006"/>
                </a:lnTo>
                <a:lnTo>
                  <a:pt x="1838125" y="93655"/>
                </a:lnTo>
                <a:lnTo>
                  <a:pt x="1874744" y="82684"/>
                </a:lnTo>
                <a:lnTo>
                  <a:pt x="1889859" y="79928"/>
                </a:lnTo>
                <a:lnTo>
                  <a:pt x="1915190" y="72507"/>
                </a:lnTo>
                <a:lnTo>
                  <a:pt x="1949929" y="68473"/>
                </a:lnTo>
                <a:lnTo>
                  <a:pt x="1972498" y="61069"/>
                </a:lnTo>
                <a:lnTo>
                  <a:pt x="2009585" y="54537"/>
                </a:lnTo>
                <a:lnTo>
                  <a:pt x="2030532" y="48332"/>
                </a:lnTo>
                <a:lnTo>
                  <a:pt x="2069481" y="42562"/>
                </a:lnTo>
                <a:lnTo>
                  <a:pt x="2076884" y="39805"/>
                </a:lnTo>
                <a:lnTo>
                  <a:pt x="2113601" y="34109"/>
                </a:lnTo>
                <a:lnTo>
                  <a:pt x="2132331" y="26757"/>
                </a:lnTo>
                <a:lnTo>
                  <a:pt x="2160771" y="23629"/>
                </a:lnTo>
                <a:lnTo>
                  <a:pt x="2168225" y="23373"/>
                </a:lnTo>
                <a:lnTo>
                  <a:pt x="2174463" y="21932"/>
                </a:lnTo>
                <a:lnTo>
                  <a:pt x="2190581" y="15106"/>
                </a:lnTo>
                <a:lnTo>
                  <a:pt x="2209608" y="11249"/>
                </a:lnTo>
                <a:lnTo>
                  <a:pt x="2223854" y="3897"/>
                </a:lnTo>
                <a:lnTo>
                  <a:pt x="2232132" y="1732"/>
                </a:lnTo>
                <a:lnTo>
                  <a:pt x="2240045" y="769"/>
                </a:lnTo>
                <a:lnTo>
                  <a:pt x="2240279"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837"/>
          <p:cNvSpPr/>
          <p:nvPr/>
        </p:nvSpPr>
        <p:spPr>
          <a:xfrm>
            <a:off x="8526779" y="2960369"/>
            <a:ext cx="342371" cy="251461"/>
          </a:xfrm>
          <a:custGeom>
            <a:avLst/>
            <a:gdLst/>
            <a:ahLst/>
            <a:cxnLst/>
            <a:rect l="0" t="0" r="0" b="0"/>
            <a:pathLst>
              <a:path w="342371" h="251461">
                <a:moveTo>
                  <a:pt x="0" y="0"/>
                </a:moveTo>
                <a:lnTo>
                  <a:pt x="19683" y="9842"/>
                </a:lnTo>
                <a:lnTo>
                  <a:pt x="24835" y="10724"/>
                </a:lnTo>
                <a:lnTo>
                  <a:pt x="32423" y="11291"/>
                </a:lnTo>
                <a:lnTo>
                  <a:pt x="39805" y="17457"/>
                </a:lnTo>
                <a:lnTo>
                  <a:pt x="43047" y="19258"/>
                </a:lnTo>
                <a:lnTo>
                  <a:pt x="50036" y="21259"/>
                </a:lnTo>
                <a:lnTo>
                  <a:pt x="57375" y="22149"/>
                </a:lnTo>
                <a:lnTo>
                  <a:pt x="64870" y="22544"/>
                </a:lnTo>
                <a:lnTo>
                  <a:pt x="72435" y="22720"/>
                </a:lnTo>
                <a:lnTo>
                  <a:pt x="143391" y="22857"/>
                </a:lnTo>
                <a:lnTo>
                  <a:pt x="150204" y="24128"/>
                </a:lnTo>
                <a:lnTo>
                  <a:pt x="156016" y="26246"/>
                </a:lnTo>
                <a:lnTo>
                  <a:pt x="161161" y="28927"/>
                </a:lnTo>
                <a:lnTo>
                  <a:pt x="167131" y="30715"/>
                </a:lnTo>
                <a:lnTo>
                  <a:pt x="173651" y="31907"/>
                </a:lnTo>
                <a:lnTo>
                  <a:pt x="180537" y="32701"/>
                </a:lnTo>
                <a:lnTo>
                  <a:pt x="187668" y="33231"/>
                </a:lnTo>
                <a:lnTo>
                  <a:pt x="194963" y="33584"/>
                </a:lnTo>
                <a:lnTo>
                  <a:pt x="209841" y="33976"/>
                </a:lnTo>
                <a:lnTo>
                  <a:pt x="286188" y="34287"/>
                </a:lnTo>
                <a:lnTo>
                  <a:pt x="291122" y="35558"/>
                </a:lnTo>
                <a:lnTo>
                  <a:pt x="299991" y="40357"/>
                </a:lnTo>
                <a:lnTo>
                  <a:pt x="308166" y="43337"/>
                </a:lnTo>
                <a:lnTo>
                  <a:pt x="316033" y="44661"/>
                </a:lnTo>
                <a:lnTo>
                  <a:pt x="326332" y="45407"/>
                </a:lnTo>
                <a:lnTo>
                  <a:pt x="329187" y="45581"/>
                </a:lnTo>
                <a:lnTo>
                  <a:pt x="333842" y="49045"/>
                </a:lnTo>
                <a:lnTo>
                  <a:pt x="336862" y="51747"/>
                </a:lnTo>
                <a:lnTo>
                  <a:pt x="338875" y="54818"/>
                </a:lnTo>
                <a:lnTo>
                  <a:pt x="341111" y="61617"/>
                </a:lnTo>
                <a:lnTo>
                  <a:pt x="342370" y="66517"/>
                </a:lnTo>
                <a:lnTo>
                  <a:pt x="341277" y="69745"/>
                </a:lnTo>
                <a:lnTo>
                  <a:pt x="339279" y="74437"/>
                </a:lnTo>
                <a:lnTo>
                  <a:pt x="336676" y="80105"/>
                </a:lnTo>
                <a:lnTo>
                  <a:pt x="332401" y="85153"/>
                </a:lnTo>
                <a:lnTo>
                  <a:pt x="327010" y="89789"/>
                </a:lnTo>
                <a:lnTo>
                  <a:pt x="320877" y="94150"/>
                </a:lnTo>
                <a:lnTo>
                  <a:pt x="315518" y="98326"/>
                </a:lnTo>
                <a:lnTo>
                  <a:pt x="310676" y="102381"/>
                </a:lnTo>
                <a:lnTo>
                  <a:pt x="306177" y="106354"/>
                </a:lnTo>
                <a:lnTo>
                  <a:pt x="297792" y="114156"/>
                </a:lnTo>
                <a:lnTo>
                  <a:pt x="293779" y="118014"/>
                </a:lnTo>
                <a:lnTo>
                  <a:pt x="289832" y="120586"/>
                </a:lnTo>
                <a:lnTo>
                  <a:pt x="282061" y="123444"/>
                </a:lnTo>
                <a:lnTo>
                  <a:pt x="274374" y="128101"/>
                </a:lnTo>
                <a:lnTo>
                  <a:pt x="265454" y="134404"/>
                </a:lnTo>
                <a:lnTo>
                  <a:pt x="259520" y="137863"/>
                </a:lnTo>
                <a:lnTo>
                  <a:pt x="253024" y="141439"/>
                </a:lnTo>
                <a:lnTo>
                  <a:pt x="242419" y="148799"/>
                </a:lnTo>
                <a:lnTo>
                  <a:pt x="233472" y="156303"/>
                </a:lnTo>
                <a:lnTo>
                  <a:pt x="225262" y="163872"/>
                </a:lnTo>
                <a:lnTo>
                  <a:pt x="218755" y="168938"/>
                </a:lnTo>
                <a:lnTo>
                  <a:pt x="210607" y="174856"/>
                </a:lnTo>
                <a:lnTo>
                  <a:pt x="201364" y="181340"/>
                </a:lnTo>
                <a:lnTo>
                  <a:pt x="193934" y="186934"/>
                </a:lnTo>
                <a:lnTo>
                  <a:pt x="187710" y="191932"/>
                </a:lnTo>
                <a:lnTo>
                  <a:pt x="182290" y="196535"/>
                </a:lnTo>
                <a:lnTo>
                  <a:pt x="177407" y="200874"/>
                </a:lnTo>
                <a:lnTo>
                  <a:pt x="168594" y="209081"/>
                </a:lnTo>
                <a:lnTo>
                  <a:pt x="164467" y="211777"/>
                </a:lnTo>
                <a:lnTo>
                  <a:pt x="156493" y="214773"/>
                </a:lnTo>
                <a:lnTo>
                  <a:pt x="151319" y="216843"/>
                </a:lnTo>
                <a:lnTo>
                  <a:pt x="145330" y="219492"/>
                </a:lnTo>
                <a:lnTo>
                  <a:pt x="138796" y="222528"/>
                </a:lnTo>
                <a:lnTo>
                  <a:pt x="134441" y="225822"/>
                </a:lnTo>
                <a:lnTo>
                  <a:pt x="131538" y="229288"/>
                </a:lnTo>
                <a:lnTo>
                  <a:pt x="129602" y="232869"/>
                </a:lnTo>
                <a:lnTo>
                  <a:pt x="127041" y="235256"/>
                </a:lnTo>
                <a:lnTo>
                  <a:pt x="124065" y="236848"/>
                </a:lnTo>
                <a:lnTo>
                  <a:pt x="116229" y="239402"/>
                </a:lnTo>
                <a:lnTo>
                  <a:pt x="108804" y="239844"/>
                </a:lnTo>
                <a:lnTo>
                  <a:pt x="106826" y="241176"/>
                </a:lnTo>
                <a:lnTo>
                  <a:pt x="105508" y="243334"/>
                </a:lnTo>
                <a:lnTo>
                  <a:pt x="102871" y="25146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838"/>
          <p:cNvSpPr/>
          <p:nvPr/>
        </p:nvSpPr>
        <p:spPr>
          <a:xfrm>
            <a:off x="8709659" y="3314700"/>
            <a:ext cx="365222" cy="388621"/>
          </a:xfrm>
          <a:custGeom>
            <a:avLst/>
            <a:gdLst/>
            <a:ahLst/>
            <a:cxnLst/>
            <a:rect l="0" t="0" r="0" b="0"/>
            <a:pathLst>
              <a:path w="365222" h="388621">
                <a:moveTo>
                  <a:pt x="11431" y="0"/>
                </a:moveTo>
                <a:lnTo>
                  <a:pt x="17499" y="6067"/>
                </a:lnTo>
                <a:lnTo>
                  <a:pt x="20556" y="7855"/>
                </a:lnTo>
                <a:lnTo>
                  <a:pt x="27339" y="9840"/>
                </a:lnTo>
                <a:lnTo>
                  <a:pt x="37975" y="10723"/>
                </a:lnTo>
                <a:lnTo>
                  <a:pt x="51168" y="11116"/>
                </a:lnTo>
                <a:lnTo>
                  <a:pt x="65498" y="11290"/>
                </a:lnTo>
                <a:lnTo>
                  <a:pt x="72876" y="12606"/>
                </a:lnTo>
                <a:lnTo>
                  <a:pt x="80334" y="14754"/>
                </a:lnTo>
                <a:lnTo>
                  <a:pt x="87846" y="17456"/>
                </a:lnTo>
                <a:lnTo>
                  <a:pt x="97935" y="19257"/>
                </a:lnTo>
                <a:lnTo>
                  <a:pt x="109740" y="20458"/>
                </a:lnTo>
                <a:lnTo>
                  <a:pt x="122690" y="21258"/>
                </a:lnTo>
                <a:lnTo>
                  <a:pt x="154013" y="22148"/>
                </a:lnTo>
                <a:lnTo>
                  <a:pt x="171255" y="22385"/>
                </a:lnTo>
                <a:lnTo>
                  <a:pt x="185291" y="23813"/>
                </a:lnTo>
                <a:lnTo>
                  <a:pt x="197188" y="26036"/>
                </a:lnTo>
                <a:lnTo>
                  <a:pt x="207658" y="28787"/>
                </a:lnTo>
                <a:lnTo>
                  <a:pt x="219719" y="30621"/>
                </a:lnTo>
                <a:lnTo>
                  <a:pt x="232840" y="31844"/>
                </a:lnTo>
                <a:lnTo>
                  <a:pt x="258425" y="33203"/>
                </a:lnTo>
                <a:lnTo>
                  <a:pt x="278262" y="33806"/>
                </a:lnTo>
                <a:lnTo>
                  <a:pt x="288378" y="35238"/>
                </a:lnTo>
                <a:lnTo>
                  <a:pt x="298932" y="37462"/>
                </a:lnTo>
                <a:lnTo>
                  <a:pt x="309778" y="40214"/>
                </a:lnTo>
                <a:lnTo>
                  <a:pt x="318279" y="43319"/>
                </a:lnTo>
                <a:lnTo>
                  <a:pt x="325216" y="46659"/>
                </a:lnTo>
                <a:lnTo>
                  <a:pt x="336311" y="52487"/>
                </a:lnTo>
                <a:lnTo>
                  <a:pt x="345475" y="55077"/>
                </a:lnTo>
                <a:lnTo>
                  <a:pt x="351707" y="56536"/>
                </a:lnTo>
                <a:lnTo>
                  <a:pt x="363032" y="66115"/>
                </a:lnTo>
                <a:lnTo>
                  <a:pt x="365221" y="68093"/>
                </a:lnTo>
                <a:lnTo>
                  <a:pt x="357799" y="77608"/>
                </a:lnTo>
                <a:lnTo>
                  <a:pt x="355872" y="84446"/>
                </a:lnTo>
                <a:lnTo>
                  <a:pt x="354088" y="86777"/>
                </a:lnTo>
                <a:lnTo>
                  <a:pt x="351629" y="88331"/>
                </a:lnTo>
                <a:lnTo>
                  <a:pt x="348719" y="89367"/>
                </a:lnTo>
                <a:lnTo>
                  <a:pt x="345510" y="92598"/>
                </a:lnTo>
                <a:lnTo>
                  <a:pt x="338557" y="102961"/>
                </a:lnTo>
                <a:lnTo>
                  <a:pt x="327847" y="112647"/>
                </a:lnTo>
                <a:lnTo>
                  <a:pt x="321434" y="117007"/>
                </a:lnTo>
                <a:lnTo>
                  <a:pt x="310924" y="125240"/>
                </a:lnTo>
                <a:lnTo>
                  <a:pt x="302018" y="133132"/>
                </a:lnTo>
                <a:lnTo>
                  <a:pt x="293827" y="140873"/>
                </a:lnTo>
                <a:lnTo>
                  <a:pt x="276008" y="158439"/>
                </a:lnTo>
                <a:lnTo>
                  <a:pt x="269096" y="164045"/>
                </a:lnTo>
                <a:lnTo>
                  <a:pt x="261947" y="169054"/>
                </a:lnTo>
                <a:lnTo>
                  <a:pt x="254641" y="173662"/>
                </a:lnTo>
                <a:lnTo>
                  <a:pt x="245961" y="180545"/>
                </a:lnTo>
                <a:lnTo>
                  <a:pt x="236364" y="188943"/>
                </a:lnTo>
                <a:lnTo>
                  <a:pt x="216811" y="207164"/>
                </a:lnTo>
                <a:lnTo>
                  <a:pt x="187713" y="235513"/>
                </a:lnTo>
                <a:lnTo>
                  <a:pt x="157512" y="265539"/>
                </a:lnTo>
                <a:lnTo>
                  <a:pt x="145648" y="278626"/>
                </a:lnTo>
                <a:lnTo>
                  <a:pt x="136469" y="289890"/>
                </a:lnTo>
                <a:lnTo>
                  <a:pt x="129080" y="299940"/>
                </a:lnTo>
                <a:lnTo>
                  <a:pt x="120343" y="309180"/>
                </a:lnTo>
                <a:lnTo>
                  <a:pt x="110709" y="317880"/>
                </a:lnTo>
                <a:lnTo>
                  <a:pt x="100476" y="326220"/>
                </a:lnTo>
                <a:lnTo>
                  <a:pt x="91114" y="334319"/>
                </a:lnTo>
                <a:lnTo>
                  <a:pt x="82333" y="342259"/>
                </a:lnTo>
                <a:lnTo>
                  <a:pt x="73939" y="350093"/>
                </a:lnTo>
                <a:lnTo>
                  <a:pt x="67073" y="355315"/>
                </a:lnTo>
                <a:lnTo>
                  <a:pt x="51341" y="363935"/>
                </a:lnTo>
                <a:lnTo>
                  <a:pt x="42716" y="370452"/>
                </a:lnTo>
                <a:lnTo>
                  <a:pt x="34649" y="374195"/>
                </a:lnTo>
                <a:lnTo>
                  <a:pt x="30719" y="375193"/>
                </a:lnTo>
                <a:lnTo>
                  <a:pt x="28099" y="377128"/>
                </a:lnTo>
                <a:lnTo>
                  <a:pt x="26354" y="379689"/>
                </a:lnTo>
                <a:lnTo>
                  <a:pt x="25189" y="382666"/>
                </a:lnTo>
                <a:lnTo>
                  <a:pt x="23143" y="384650"/>
                </a:lnTo>
                <a:lnTo>
                  <a:pt x="20508" y="385973"/>
                </a:lnTo>
                <a:lnTo>
                  <a:pt x="14120" y="387836"/>
                </a:lnTo>
                <a:lnTo>
                  <a:pt x="0" y="38862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839"/>
          <p:cNvSpPr/>
          <p:nvPr/>
        </p:nvSpPr>
        <p:spPr>
          <a:xfrm>
            <a:off x="6229867" y="3303270"/>
            <a:ext cx="365243" cy="365760"/>
          </a:xfrm>
          <a:custGeom>
            <a:avLst/>
            <a:gdLst/>
            <a:ahLst/>
            <a:cxnLst/>
            <a:rect l="0" t="0" r="0" b="0"/>
            <a:pathLst>
              <a:path w="365243" h="365760">
                <a:moveTo>
                  <a:pt x="228083" y="0"/>
                </a:moveTo>
                <a:lnTo>
                  <a:pt x="189924" y="38158"/>
                </a:lnTo>
                <a:lnTo>
                  <a:pt x="186133" y="40678"/>
                </a:lnTo>
                <a:lnTo>
                  <a:pt x="174731" y="45496"/>
                </a:lnTo>
                <a:lnTo>
                  <a:pt x="167118" y="51123"/>
                </a:lnTo>
                <a:lnTo>
                  <a:pt x="159500" y="57858"/>
                </a:lnTo>
                <a:lnTo>
                  <a:pt x="151881" y="65084"/>
                </a:lnTo>
                <a:lnTo>
                  <a:pt x="126765" y="89929"/>
                </a:lnTo>
                <a:lnTo>
                  <a:pt x="121167" y="96782"/>
                </a:lnTo>
                <a:lnTo>
                  <a:pt x="116166" y="103891"/>
                </a:lnTo>
                <a:lnTo>
                  <a:pt x="111561" y="111171"/>
                </a:lnTo>
                <a:lnTo>
                  <a:pt x="107222" y="117294"/>
                </a:lnTo>
                <a:lnTo>
                  <a:pt x="99014" y="127484"/>
                </a:lnTo>
                <a:lnTo>
                  <a:pt x="87745" y="136246"/>
                </a:lnTo>
                <a:lnTo>
                  <a:pt x="81184" y="140360"/>
                </a:lnTo>
                <a:lnTo>
                  <a:pt x="70508" y="148319"/>
                </a:lnTo>
                <a:lnTo>
                  <a:pt x="65882" y="152219"/>
                </a:lnTo>
                <a:lnTo>
                  <a:pt x="57357" y="156552"/>
                </a:lnTo>
                <a:lnTo>
                  <a:pt x="53306" y="157708"/>
                </a:lnTo>
                <a:lnTo>
                  <a:pt x="50604" y="159749"/>
                </a:lnTo>
                <a:lnTo>
                  <a:pt x="48804" y="162379"/>
                </a:lnTo>
                <a:lnTo>
                  <a:pt x="47603" y="165402"/>
                </a:lnTo>
                <a:lnTo>
                  <a:pt x="39846" y="175726"/>
                </a:lnTo>
                <a:lnTo>
                  <a:pt x="29504" y="186828"/>
                </a:lnTo>
                <a:lnTo>
                  <a:pt x="19899" y="196711"/>
                </a:lnTo>
                <a:lnTo>
                  <a:pt x="1227" y="215424"/>
                </a:lnTo>
                <a:lnTo>
                  <a:pt x="258" y="223167"/>
                </a:lnTo>
                <a:lnTo>
                  <a:pt x="0" y="228788"/>
                </a:lnTo>
                <a:lnTo>
                  <a:pt x="1097" y="233805"/>
                </a:lnTo>
                <a:lnTo>
                  <a:pt x="5703" y="242767"/>
                </a:lnTo>
                <a:lnTo>
                  <a:pt x="9369" y="248884"/>
                </a:lnTo>
                <a:lnTo>
                  <a:pt x="11154" y="249742"/>
                </a:lnTo>
                <a:lnTo>
                  <a:pt x="16523" y="250696"/>
                </a:lnTo>
                <a:lnTo>
                  <a:pt x="19732" y="252221"/>
                </a:lnTo>
                <a:lnTo>
                  <a:pt x="30318" y="259164"/>
                </a:lnTo>
                <a:lnTo>
                  <a:pt x="37741" y="261234"/>
                </a:lnTo>
                <a:lnTo>
                  <a:pt x="48659" y="265540"/>
                </a:lnTo>
                <a:lnTo>
                  <a:pt x="55127" y="268467"/>
                </a:lnTo>
                <a:lnTo>
                  <a:pt x="61979" y="270418"/>
                </a:lnTo>
                <a:lnTo>
                  <a:pt x="69086" y="271718"/>
                </a:lnTo>
                <a:lnTo>
                  <a:pt x="76366" y="272585"/>
                </a:lnTo>
                <a:lnTo>
                  <a:pt x="82488" y="273164"/>
                </a:lnTo>
                <a:lnTo>
                  <a:pt x="92677" y="273806"/>
                </a:lnTo>
                <a:lnTo>
                  <a:pt x="98442" y="275247"/>
                </a:lnTo>
                <a:lnTo>
                  <a:pt x="104826" y="277478"/>
                </a:lnTo>
                <a:lnTo>
                  <a:pt x="111621" y="280235"/>
                </a:lnTo>
                <a:lnTo>
                  <a:pt x="122559" y="283299"/>
                </a:lnTo>
                <a:lnTo>
                  <a:pt x="132923" y="285930"/>
                </a:lnTo>
                <a:lnTo>
                  <a:pt x="139243" y="288410"/>
                </a:lnTo>
                <a:lnTo>
                  <a:pt x="145996" y="291333"/>
                </a:lnTo>
                <a:lnTo>
                  <a:pt x="153038" y="293282"/>
                </a:lnTo>
                <a:lnTo>
                  <a:pt x="160273" y="294581"/>
                </a:lnTo>
                <a:lnTo>
                  <a:pt x="167636" y="295447"/>
                </a:lnTo>
                <a:lnTo>
                  <a:pt x="175085" y="297295"/>
                </a:lnTo>
                <a:lnTo>
                  <a:pt x="182591" y="299796"/>
                </a:lnTo>
                <a:lnTo>
                  <a:pt x="190135" y="302734"/>
                </a:lnTo>
                <a:lnTo>
                  <a:pt x="201514" y="305963"/>
                </a:lnTo>
                <a:lnTo>
                  <a:pt x="215450" y="309385"/>
                </a:lnTo>
                <a:lnTo>
                  <a:pt x="262016" y="320269"/>
                </a:lnTo>
                <a:lnTo>
                  <a:pt x="277375" y="324003"/>
                </a:lnTo>
                <a:lnTo>
                  <a:pt x="290154" y="327761"/>
                </a:lnTo>
                <a:lnTo>
                  <a:pt x="301214" y="331537"/>
                </a:lnTo>
                <a:lnTo>
                  <a:pt x="311126" y="335325"/>
                </a:lnTo>
                <a:lnTo>
                  <a:pt x="319006" y="337849"/>
                </a:lnTo>
                <a:lnTo>
                  <a:pt x="325528" y="339533"/>
                </a:lnTo>
                <a:lnTo>
                  <a:pt x="331146" y="340655"/>
                </a:lnTo>
                <a:lnTo>
                  <a:pt x="340775" y="345289"/>
                </a:lnTo>
                <a:lnTo>
                  <a:pt x="349288" y="351582"/>
                </a:lnTo>
                <a:lnTo>
                  <a:pt x="359951" y="360994"/>
                </a:lnTo>
                <a:lnTo>
                  <a:pt x="365242" y="36575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840"/>
          <p:cNvSpPr/>
          <p:nvPr/>
        </p:nvSpPr>
        <p:spPr>
          <a:xfrm>
            <a:off x="6475347" y="3954779"/>
            <a:ext cx="382654" cy="194311"/>
          </a:xfrm>
          <a:custGeom>
            <a:avLst/>
            <a:gdLst/>
            <a:ahLst/>
            <a:cxnLst/>
            <a:rect l="0" t="0" r="0" b="0"/>
            <a:pathLst>
              <a:path w="382654" h="194311">
                <a:moveTo>
                  <a:pt x="211203" y="0"/>
                </a:moveTo>
                <a:lnTo>
                  <a:pt x="205135" y="0"/>
                </a:lnTo>
                <a:lnTo>
                  <a:pt x="203347" y="1271"/>
                </a:lnTo>
                <a:lnTo>
                  <a:pt x="202156" y="3387"/>
                </a:lnTo>
                <a:lnTo>
                  <a:pt x="201361" y="6068"/>
                </a:lnTo>
                <a:lnTo>
                  <a:pt x="199562" y="9126"/>
                </a:lnTo>
                <a:lnTo>
                  <a:pt x="197093" y="12434"/>
                </a:lnTo>
                <a:lnTo>
                  <a:pt x="194176" y="15910"/>
                </a:lnTo>
                <a:lnTo>
                  <a:pt x="189691" y="19497"/>
                </a:lnTo>
                <a:lnTo>
                  <a:pt x="184162" y="23158"/>
                </a:lnTo>
                <a:lnTo>
                  <a:pt x="177936" y="26869"/>
                </a:lnTo>
                <a:lnTo>
                  <a:pt x="172515" y="30613"/>
                </a:lnTo>
                <a:lnTo>
                  <a:pt x="167631" y="34379"/>
                </a:lnTo>
                <a:lnTo>
                  <a:pt x="163104" y="38159"/>
                </a:lnTo>
                <a:lnTo>
                  <a:pt x="154689" y="42360"/>
                </a:lnTo>
                <a:lnTo>
                  <a:pt x="150667" y="43480"/>
                </a:lnTo>
                <a:lnTo>
                  <a:pt x="146716" y="46767"/>
                </a:lnTo>
                <a:lnTo>
                  <a:pt x="142811" y="51498"/>
                </a:lnTo>
                <a:lnTo>
                  <a:pt x="138938" y="57192"/>
                </a:lnTo>
                <a:lnTo>
                  <a:pt x="135087" y="62258"/>
                </a:lnTo>
                <a:lnTo>
                  <a:pt x="131248" y="66906"/>
                </a:lnTo>
                <a:lnTo>
                  <a:pt x="127420" y="71274"/>
                </a:lnTo>
                <a:lnTo>
                  <a:pt x="123597" y="74186"/>
                </a:lnTo>
                <a:lnTo>
                  <a:pt x="112150" y="79555"/>
                </a:lnTo>
                <a:lnTo>
                  <a:pt x="104525" y="85311"/>
                </a:lnTo>
                <a:lnTo>
                  <a:pt x="100715" y="89894"/>
                </a:lnTo>
                <a:lnTo>
                  <a:pt x="96904" y="95490"/>
                </a:lnTo>
                <a:lnTo>
                  <a:pt x="93093" y="101760"/>
                </a:lnTo>
                <a:lnTo>
                  <a:pt x="89283" y="105940"/>
                </a:lnTo>
                <a:lnTo>
                  <a:pt x="85473" y="108727"/>
                </a:lnTo>
                <a:lnTo>
                  <a:pt x="81662" y="110585"/>
                </a:lnTo>
                <a:lnTo>
                  <a:pt x="74043" y="116903"/>
                </a:lnTo>
                <a:lnTo>
                  <a:pt x="63883" y="126196"/>
                </a:lnTo>
                <a:lnTo>
                  <a:pt x="17980" y="170393"/>
                </a:lnTo>
                <a:lnTo>
                  <a:pt x="11147" y="177205"/>
                </a:lnTo>
                <a:lnTo>
                  <a:pt x="7982" y="179097"/>
                </a:lnTo>
                <a:lnTo>
                  <a:pt x="1079" y="181199"/>
                </a:lnTo>
                <a:lnTo>
                  <a:pt x="0" y="183029"/>
                </a:lnTo>
                <a:lnTo>
                  <a:pt x="551" y="185520"/>
                </a:lnTo>
                <a:lnTo>
                  <a:pt x="4492" y="192574"/>
                </a:lnTo>
                <a:lnTo>
                  <a:pt x="6086" y="193153"/>
                </a:lnTo>
                <a:lnTo>
                  <a:pt x="17768" y="194082"/>
                </a:lnTo>
                <a:lnTo>
                  <a:pt x="21286" y="194158"/>
                </a:lnTo>
                <a:lnTo>
                  <a:pt x="164717" y="194306"/>
                </a:lnTo>
                <a:lnTo>
                  <a:pt x="184022" y="193038"/>
                </a:lnTo>
                <a:lnTo>
                  <a:pt x="204512" y="190922"/>
                </a:lnTo>
                <a:lnTo>
                  <a:pt x="241249" y="186455"/>
                </a:lnTo>
                <a:lnTo>
                  <a:pt x="252824" y="185263"/>
                </a:lnTo>
                <a:lnTo>
                  <a:pt x="261810" y="184469"/>
                </a:lnTo>
                <a:lnTo>
                  <a:pt x="270341" y="183940"/>
                </a:lnTo>
                <a:lnTo>
                  <a:pt x="286592" y="183351"/>
                </a:lnTo>
                <a:lnTo>
                  <a:pt x="346666" y="182922"/>
                </a:lnTo>
                <a:lnTo>
                  <a:pt x="352312" y="184178"/>
                </a:lnTo>
                <a:lnTo>
                  <a:pt x="361971" y="188961"/>
                </a:lnTo>
                <a:lnTo>
                  <a:pt x="367111" y="191933"/>
                </a:lnTo>
                <a:lnTo>
                  <a:pt x="382653" y="19431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841"/>
          <p:cNvSpPr/>
          <p:nvPr/>
        </p:nvSpPr>
        <p:spPr>
          <a:xfrm>
            <a:off x="7452504" y="3143250"/>
            <a:ext cx="228456" cy="182880"/>
          </a:xfrm>
          <a:custGeom>
            <a:avLst/>
            <a:gdLst/>
            <a:ahLst/>
            <a:cxnLst/>
            <a:rect l="0" t="0" r="0" b="0"/>
            <a:pathLst>
              <a:path w="228456" h="182880">
                <a:moveTo>
                  <a:pt x="205596" y="0"/>
                </a:moveTo>
                <a:lnTo>
                  <a:pt x="215437" y="0"/>
                </a:lnTo>
                <a:lnTo>
                  <a:pt x="207045" y="0"/>
                </a:lnTo>
                <a:lnTo>
                  <a:pt x="202853" y="3386"/>
                </a:lnTo>
                <a:lnTo>
                  <a:pt x="195881" y="9841"/>
                </a:lnTo>
                <a:lnTo>
                  <a:pt x="188606" y="17027"/>
                </a:lnTo>
                <a:lnTo>
                  <a:pt x="182840" y="21511"/>
                </a:lnTo>
                <a:lnTo>
                  <a:pt x="175185" y="27040"/>
                </a:lnTo>
                <a:lnTo>
                  <a:pt x="166272" y="33267"/>
                </a:lnTo>
                <a:lnTo>
                  <a:pt x="160329" y="38688"/>
                </a:lnTo>
                <a:lnTo>
                  <a:pt x="156368" y="43571"/>
                </a:lnTo>
                <a:lnTo>
                  <a:pt x="153727" y="48098"/>
                </a:lnTo>
                <a:lnTo>
                  <a:pt x="150697" y="51115"/>
                </a:lnTo>
                <a:lnTo>
                  <a:pt x="147407" y="53126"/>
                </a:lnTo>
                <a:lnTo>
                  <a:pt x="143943" y="54467"/>
                </a:lnTo>
                <a:lnTo>
                  <a:pt x="140363" y="56632"/>
                </a:lnTo>
                <a:lnTo>
                  <a:pt x="136707" y="59344"/>
                </a:lnTo>
                <a:lnTo>
                  <a:pt x="133000" y="62422"/>
                </a:lnTo>
                <a:lnTo>
                  <a:pt x="129258" y="65745"/>
                </a:lnTo>
                <a:lnTo>
                  <a:pt x="121715" y="72823"/>
                </a:lnTo>
                <a:lnTo>
                  <a:pt x="116655" y="76488"/>
                </a:lnTo>
                <a:lnTo>
                  <a:pt x="110742" y="80202"/>
                </a:lnTo>
                <a:lnTo>
                  <a:pt x="104260" y="83948"/>
                </a:lnTo>
                <a:lnTo>
                  <a:pt x="98668" y="87715"/>
                </a:lnTo>
                <a:lnTo>
                  <a:pt x="93671" y="91497"/>
                </a:lnTo>
                <a:lnTo>
                  <a:pt x="82592" y="100623"/>
                </a:lnTo>
                <a:lnTo>
                  <a:pt x="77691" y="105258"/>
                </a:lnTo>
                <a:lnTo>
                  <a:pt x="74606" y="108272"/>
                </a:lnTo>
                <a:lnTo>
                  <a:pt x="71279" y="110281"/>
                </a:lnTo>
                <a:lnTo>
                  <a:pt x="64196" y="112514"/>
                </a:lnTo>
                <a:lnTo>
                  <a:pt x="61799" y="114379"/>
                </a:lnTo>
                <a:lnTo>
                  <a:pt x="60201" y="116892"/>
                </a:lnTo>
                <a:lnTo>
                  <a:pt x="59136" y="119838"/>
                </a:lnTo>
                <a:lnTo>
                  <a:pt x="57156" y="121802"/>
                </a:lnTo>
                <a:lnTo>
                  <a:pt x="54566" y="123111"/>
                </a:lnTo>
                <a:lnTo>
                  <a:pt x="47352" y="125212"/>
                </a:lnTo>
                <a:lnTo>
                  <a:pt x="42978" y="128886"/>
                </a:lnTo>
                <a:lnTo>
                  <a:pt x="35890" y="135525"/>
                </a:lnTo>
                <a:lnTo>
                  <a:pt x="31534" y="136433"/>
                </a:lnTo>
                <a:lnTo>
                  <a:pt x="28595" y="136675"/>
                </a:lnTo>
                <a:lnTo>
                  <a:pt x="25365" y="138107"/>
                </a:lnTo>
                <a:lnTo>
                  <a:pt x="18389" y="143084"/>
                </a:lnTo>
                <a:lnTo>
                  <a:pt x="16022" y="146189"/>
                </a:lnTo>
                <a:lnTo>
                  <a:pt x="14443" y="149529"/>
                </a:lnTo>
                <a:lnTo>
                  <a:pt x="11909" y="157947"/>
                </a:lnTo>
                <a:lnTo>
                  <a:pt x="10431" y="158638"/>
                </a:lnTo>
                <a:lnTo>
                  <a:pt x="3554" y="159610"/>
                </a:lnTo>
                <a:lnTo>
                  <a:pt x="0" y="160003"/>
                </a:lnTo>
                <a:lnTo>
                  <a:pt x="3306" y="163399"/>
                </a:lnTo>
                <a:lnTo>
                  <a:pt x="9710" y="169859"/>
                </a:lnTo>
                <a:lnTo>
                  <a:pt x="13972" y="170743"/>
                </a:lnTo>
                <a:lnTo>
                  <a:pt x="16887" y="170979"/>
                </a:lnTo>
                <a:lnTo>
                  <a:pt x="33672" y="171240"/>
                </a:lnTo>
                <a:lnTo>
                  <a:pt x="163055" y="171449"/>
                </a:lnTo>
                <a:lnTo>
                  <a:pt x="168345" y="170179"/>
                </a:lnTo>
                <a:lnTo>
                  <a:pt x="174412" y="168063"/>
                </a:lnTo>
                <a:lnTo>
                  <a:pt x="180997" y="165382"/>
                </a:lnTo>
                <a:lnTo>
                  <a:pt x="186656" y="163594"/>
                </a:lnTo>
                <a:lnTo>
                  <a:pt x="191699" y="162402"/>
                </a:lnTo>
                <a:lnTo>
                  <a:pt x="196332" y="161608"/>
                </a:lnTo>
                <a:lnTo>
                  <a:pt x="201959" y="162349"/>
                </a:lnTo>
                <a:lnTo>
                  <a:pt x="208251" y="164112"/>
                </a:lnTo>
                <a:lnTo>
                  <a:pt x="227273" y="171020"/>
                </a:lnTo>
                <a:lnTo>
                  <a:pt x="227667" y="172433"/>
                </a:lnTo>
                <a:lnTo>
                  <a:pt x="227930" y="174645"/>
                </a:lnTo>
                <a:lnTo>
                  <a:pt x="228455" y="18287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842"/>
          <p:cNvSpPr/>
          <p:nvPr/>
        </p:nvSpPr>
        <p:spPr>
          <a:xfrm>
            <a:off x="7454093" y="3680459"/>
            <a:ext cx="261158" cy="148592"/>
          </a:xfrm>
          <a:custGeom>
            <a:avLst/>
            <a:gdLst/>
            <a:ahLst/>
            <a:cxnLst/>
            <a:rect l="0" t="0" r="0" b="0"/>
            <a:pathLst>
              <a:path w="261158" h="148592">
                <a:moveTo>
                  <a:pt x="215436" y="0"/>
                </a:moveTo>
                <a:lnTo>
                  <a:pt x="215436" y="9842"/>
                </a:lnTo>
                <a:lnTo>
                  <a:pt x="214166" y="10371"/>
                </a:lnTo>
                <a:lnTo>
                  <a:pt x="209369" y="10960"/>
                </a:lnTo>
                <a:lnTo>
                  <a:pt x="206311" y="12386"/>
                </a:lnTo>
                <a:lnTo>
                  <a:pt x="203003" y="14608"/>
                </a:lnTo>
                <a:lnTo>
                  <a:pt x="199528" y="17359"/>
                </a:lnTo>
                <a:lnTo>
                  <a:pt x="195940" y="19193"/>
                </a:lnTo>
                <a:lnTo>
                  <a:pt x="188569" y="21230"/>
                </a:lnTo>
                <a:lnTo>
                  <a:pt x="183345" y="22377"/>
                </a:lnTo>
                <a:lnTo>
                  <a:pt x="178737" y="26032"/>
                </a:lnTo>
                <a:lnTo>
                  <a:pt x="171498" y="32659"/>
                </a:lnTo>
                <a:lnTo>
                  <a:pt x="167122" y="33566"/>
                </a:lnTo>
                <a:lnTo>
                  <a:pt x="164176" y="33807"/>
                </a:lnTo>
                <a:lnTo>
                  <a:pt x="162214" y="35238"/>
                </a:lnTo>
                <a:lnTo>
                  <a:pt x="160904" y="37462"/>
                </a:lnTo>
                <a:lnTo>
                  <a:pt x="160032" y="40215"/>
                </a:lnTo>
                <a:lnTo>
                  <a:pt x="158181" y="42050"/>
                </a:lnTo>
                <a:lnTo>
                  <a:pt x="155676" y="43273"/>
                </a:lnTo>
                <a:lnTo>
                  <a:pt x="149506" y="44633"/>
                </a:lnTo>
                <a:lnTo>
                  <a:pt x="142531" y="45237"/>
                </a:lnTo>
                <a:lnTo>
                  <a:pt x="140162" y="46668"/>
                </a:lnTo>
                <a:lnTo>
                  <a:pt x="138584" y="48892"/>
                </a:lnTo>
                <a:lnTo>
                  <a:pt x="137531" y="51645"/>
                </a:lnTo>
                <a:lnTo>
                  <a:pt x="134290" y="54750"/>
                </a:lnTo>
                <a:lnTo>
                  <a:pt x="129589" y="58090"/>
                </a:lnTo>
                <a:lnTo>
                  <a:pt x="115929" y="66508"/>
                </a:lnTo>
                <a:lnTo>
                  <a:pt x="110674" y="67659"/>
                </a:lnTo>
                <a:lnTo>
                  <a:pt x="107495" y="67966"/>
                </a:lnTo>
                <a:lnTo>
                  <a:pt x="101565" y="70711"/>
                </a:lnTo>
                <a:lnTo>
                  <a:pt x="93803" y="75081"/>
                </a:lnTo>
                <a:lnTo>
                  <a:pt x="84817" y="80534"/>
                </a:lnTo>
                <a:lnTo>
                  <a:pt x="77557" y="85439"/>
                </a:lnTo>
                <a:lnTo>
                  <a:pt x="71446" y="89980"/>
                </a:lnTo>
                <a:lnTo>
                  <a:pt x="66103" y="94277"/>
                </a:lnTo>
                <a:lnTo>
                  <a:pt x="60001" y="98411"/>
                </a:lnTo>
                <a:lnTo>
                  <a:pt x="53392" y="102438"/>
                </a:lnTo>
                <a:lnTo>
                  <a:pt x="36673" y="111957"/>
                </a:lnTo>
                <a:lnTo>
                  <a:pt x="34031" y="114009"/>
                </a:lnTo>
                <a:lnTo>
                  <a:pt x="30999" y="116646"/>
                </a:lnTo>
                <a:lnTo>
                  <a:pt x="21704" y="125199"/>
                </a:lnTo>
                <a:lnTo>
                  <a:pt x="15230" y="125573"/>
                </a:lnTo>
                <a:lnTo>
                  <a:pt x="11336" y="125684"/>
                </a:lnTo>
                <a:lnTo>
                  <a:pt x="7039" y="129096"/>
                </a:lnTo>
                <a:lnTo>
                  <a:pt x="0" y="135568"/>
                </a:lnTo>
                <a:lnTo>
                  <a:pt x="692" y="136099"/>
                </a:lnTo>
                <a:lnTo>
                  <a:pt x="8260" y="137021"/>
                </a:lnTo>
                <a:lnTo>
                  <a:pt x="15339" y="137119"/>
                </a:lnTo>
                <a:lnTo>
                  <a:pt x="19412" y="137148"/>
                </a:lnTo>
                <a:lnTo>
                  <a:pt x="23751" y="140542"/>
                </a:lnTo>
                <a:lnTo>
                  <a:pt x="30817" y="147001"/>
                </a:lnTo>
                <a:lnTo>
                  <a:pt x="38557" y="147884"/>
                </a:lnTo>
                <a:lnTo>
                  <a:pt x="49193" y="148277"/>
                </a:lnTo>
                <a:lnTo>
                  <a:pt x="62321" y="148497"/>
                </a:lnTo>
                <a:lnTo>
                  <a:pt x="261157" y="14859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843"/>
          <p:cNvSpPr/>
          <p:nvPr/>
        </p:nvSpPr>
        <p:spPr>
          <a:xfrm>
            <a:off x="7486650" y="3114223"/>
            <a:ext cx="238440" cy="222820"/>
          </a:xfrm>
          <a:custGeom>
            <a:avLst/>
            <a:gdLst/>
            <a:ahLst/>
            <a:cxnLst/>
            <a:rect l="0" t="0" r="0" b="0"/>
            <a:pathLst>
              <a:path w="238440" h="222820">
                <a:moveTo>
                  <a:pt x="0" y="177616"/>
                </a:moveTo>
                <a:lnTo>
                  <a:pt x="6067" y="165481"/>
                </a:lnTo>
                <a:lnTo>
                  <a:pt x="9125" y="161906"/>
                </a:lnTo>
                <a:lnTo>
                  <a:pt x="12433" y="159523"/>
                </a:lnTo>
                <a:lnTo>
                  <a:pt x="15908" y="157934"/>
                </a:lnTo>
                <a:lnTo>
                  <a:pt x="18226" y="155605"/>
                </a:lnTo>
                <a:lnTo>
                  <a:pt x="19770" y="152782"/>
                </a:lnTo>
                <a:lnTo>
                  <a:pt x="20800" y="149630"/>
                </a:lnTo>
                <a:lnTo>
                  <a:pt x="24027" y="146259"/>
                </a:lnTo>
                <a:lnTo>
                  <a:pt x="28717" y="142741"/>
                </a:lnTo>
                <a:lnTo>
                  <a:pt x="34385" y="139126"/>
                </a:lnTo>
                <a:lnTo>
                  <a:pt x="39433" y="135446"/>
                </a:lnTo>
                <a:lnTo>
                  <a:pt x="44069" y="131723"/>
                </a:lnTo>
                <a:lnTo>
                  <a:pt x="48429" y="127971"/>
                </a:lnTo>
                <a:lnTo>
                  <a:pt x="51336" y="124199"/>
                </a:lnTo>
                <a:lnTo>
                  <a:pt x="53274" y="120415"/>
                </a:lnTo>
                <a:lnTo>
                  <a:pt x="54565" y="116622"/>
                </a:lnTo>
                <a:lnTo>
                  <a:pt x="56697" y="112824"/>
                </a:lnTo>
                <a:lnTo>
                  <a:pt x="59388" y="109021"/>
                </a:lnTo>
                <a:lnTo>
                  <a:pt x="62452" y="105216"/>
                </a:lnTo>
                <a:lnTo>
                  <a:pt x="65764" y="101409"/>
                </a:lnTo>
                <a:lnTo>
                  <a:pt x="69243" y="97602"/>
                </a:lnTo>
                <a:lnTo>
                  <a:pt x="72831" y="93793"/>
                </a:lnTo>
                <a:lnTo>
                  <a:pt x="75224" y="89984"/>
                </a:lnTo>
                <a:lnTo>
                  <a:pt x="76819" y="86175"/>
                </a:lnTo>
                <a:lnTo>
                  <a:pt x="77883" y="82366"/>
                </a:lnTo>
                <a:lnTo>
                  <a:pt x="79861" y="78556"/>
                </a:lnTo>
                <a:lnTo>
                  <a:pt x="82451" y="74746"/>
                </a:lnTo>
                <a:lnTo>
                  <a:pt x="85447" y="70936"/>
                </a:lnTo>
                <a:lnTo>
                  <a:pt x="88714" y="67126"/>
                </a:lnTo>
                <a:lnTo>
                  <a:pt x="92163" y="63316"/>
                </a:lnTo>
                <a:lnTo>
                  <a:pt x="99381" y="55697"/>
                </a:lnTo>
                <a:lnTo>
                  <a:pt x="106822" y="48076"/>
                </a:lnTo>
                <a:lnTo>
                  <a:pt x="109315" y="44266"/>
                </a:lnTo>
                <a:lnTo>
                  <a:pt x="110976" y="40456"/>
                </a:lnTo>
                <a:lnTo>
                  <a:pt x="112083" y="36646"/>
                </a:lnTo>
                <a:lnTo>
                  <a:pt x="114093" y="34107"/>
                </a:lnTo>
                <a:lnTo>
                  <a:pt x="116702" y="32413"/>
                </a:lnTo>
                <a:lnTo>
                  <a:pt x="119711" y="31284"/>
                </a:lnTo>
                <a:lnTo>
                  <a:pt x="121718" y="29262"/>
                </a:lnTo>
                <a:lnTo>
                  <a:pt x="123055" y="26643"/>
                </a:lnTo>
                <a:lnTo>
                  <a:pt x="123946" y="23628"/>
                </a:lnTo>
                <a:lnTo>
                  <a:pt x="128324" y="16890"/>
                </a:lnTo>
                <a:lnTo>
                  <a:pt x="131268" y="13316"/>
                </a:lnTo>
                <a:lnTo>
                  <a:pt x="134502" y="10933"/>
                </a:lnTo>
                <a:lnTo>
                  <a:pt x="141482" y="8285"/>
                </a:lnTo>
                <a:lnTo>
                  <a:pt x="148817" y="3721"/>
                </a:lnTo>
                <a:lnTo>
                  <a:pt x="152551" y="726"/>
                </a:lnTo>
                <a:lnTo>
                  <a:pt x="155040" y="0"/>
                </a:lnTo>
                <a:lnTo>
                  <a:pt x="156700" y="785"/>
                </a:lnTo>
                <a:lnTo>
                  <a:pt x="159363" y="5104"/>
                </a:lnTo>
                <a:lnTo>
                  <a:pt x="163115" y="5694"/>
                </a:lnTo>
                <a:lnTo>
                  <a:pt x="165892" y="5852"/>
                </a:lnTo>
                <a:lnTo>
                  <a:pt x="167745" y="7226"/>
                </a:lnTo>
                <a:lnTo>
                  <a:pt x="168980" y="9413"/>
                </a:lnTo>
                <a:lnTo>
                  <a:pt x="171305" y="17118"/>
                </a:lnTo>
                <a:lnTo>
                  <a:pt x="171406" y="23522"/>
                </a:lnTo>
                <a:lnTo>
                  <a:pt x="172691" y="26627"/>
                </a:lnTo>
                <a:lnTo>
                  <a:pt x="177505" y="33463"/>
                </a:lnTo>
                <a:lnTo>
                  <a:pt x="181287" y="38384"/>
                </a:lnTo>
                <a:lnTo>
                  <a:pt x="182172" y="42922"/>
                </a:lnTo>
                <a:lnTo>
                  <a:pt x="182408" y="45911"/>
                </a:lnTo>
                <a:lnTo>
                  <a:pt x="183835" y="51712"/>
                </a:lnTo>
                <a:lnTo>
                  <a:pt x="186056" y="59391"/>
                </a:lnTo>
                <a:lnTo>
                  <a:pt x="192679" y="80885"/>
                </a:lnTo>
                <a:lnTo>
                  <a:pt x="193585" y="87212"/>
                </a:lnTo>
                <a:lnTo>
                  <a:pt x="193826" y="90676"/>
                </a:lnTo>
                <a:lnTo>
                  <a:pt x="195257" y="94256"/>
                </a:lnTo>
                <a:lnTo>
                  <a:pt x="197481" y="97913"/>
                </a:lnTo>
                <a:lnTo>
                  <a:pt x="200235" y="101621"/>
                </a:lnTo>
                <a:lnTo>
                  <a:pt x="202069" y="107903"/>
                </a:lnTo>
                <a:lnTo>
                  <a:pt x="203293" y="115901"/>
                </a:lnTo>
                <a:lnTo>
                  <a:pt x="204108" y="125043"/>
                </a:lnTo>
                <a:lnTo>
                  <a:pt x="205922" y="132407"/>
                </a:lnTo>
                <a:lnTo>
                  <a:pt x="208401" y="138587"/>
                </a:lnTo>
                <a:lnTo>
                  <a:pt x="215438" y="151562"/>
                </a:lnTo>
                <a:lnTo>
                  <a:pt x="216400" y="156724"/>
                </a:lnTo>
                <a:lnTo>
                  <a:pt x="216657" y="159878"/>
                </a:lnTo>
                <a:lnTo>
                  <a:pt x="218097" y="163251"/>
                </a:lnTo>
                <a:lnTo>
                  <a:pt x="220328" y="166769"/>
                </a:lnTo>
                <a:lnTo>
                  <a:pt x="226965" y="175474"/>
                </a:lnTo>
                <a:lnTo>
                  <a:pt x="227873" y="180051"/>
                </a:lnTo>
                <a:lnTo>
                  <a:pt x="228276" y="186318"/>
                </a:lnTo>
                <a:lnTo>
                  <a:pt x="228557" y="198361"/>
                </a:lnTo>
                <a:lnTo>
                  <a:pt x="228587" y="205918"/>
                </a:lnTo>
                <a:lnTo>
                  <a:pt x="229861" y="207914"/>
                </a:lnTo>
                <a:lnTo>
                  <a:pt x="231981" y="209245"/>
                </a:lnTo>
                <a:lnTo>
                  <a:pt x="234664" y="210132"/>
                </a:lnTo>
                <a:lnTo>
                  <a:pt x="236453" y="211993"/>
                </a:lnTo>
                <a:lnTo>
                  <a:pt x="237645" y="214504"/>
                </a:lnTo>
                <a:lnTo>
                  <a:pt x="238439" y="217448"/>
                </a:lnTo>
                <a:lnTo>
                  <a:pt x="237699" y="219411"/>
                </a:lnTo>
                <a:lnTo>
                  <a:pt x="235936" y="220719"/>
                </a:lnTo>
                <a:lnTo>
                  <a:pt x="230049" y="222819"/>
                </a:lnTo>
                <a:lnTo>
                  <a:pt x="227025" y="221722"/>
                </a:lnTo>
                <a:lnTo>
                  <a:pt x="222470" y="219720"/>
                </a:lnTo>
                <a:lnTo>
                  <a:pt x="216893" y="217115"/>
                </a:lnTo>
                <a:lnTo>
                  <a:pt x="211905" y="215379"/>
                </a:lnTo>
                <a:lnTo>
                  <a:pt x="207310" y="214221"/>
                </a:lnTo>
                <a:lnTo>
                  <a:pt x="202977" y="213450"/>
                </a:lnTo>
                <a:lnTo>
                  <a:pt x="198818" y="212935"/>
                </a:lnTo>
                <a:lnTo>
                  <a:pt x="194774" y="212592"/>
                </a:lnTo>
                <a:lnTo>
                  <a:pt x="190810" y="212364"/>
                </a:lnTo>
                <a:lnTo>
                  <a:pt x="186897" y="210941"/>
                </a:lnTo>
                <a:lnTo>
                  <a:pt x="183018" y="208723"/>
                </a:lnTo>
                <a:lnTo>
                  <a:pt x="179161" y="205974"/>
                </a:lnTo>
                <a:lnTo>
                  <a:pt x="174051" y="204142"/>
                </a:lnTo>
                <a:lnTo>
                  <a:pt x="168103" y="202920"/>
                </a:lnTo>
                <a:lnTo>
                  <a:pt x="161599" y="202105"/>
                </a:lnTo>
                <a:lnTo>
                  <a:pt x="154723" y="201562"/>
                </a:lnTo>
                <a:lnTo>
                  <a:pt x="147598" y="201200"/>
                </a:lnTo>
                <a:lnTo>
                  <a:pt x="130049" y="200620"/>
                </a:lnTo>
                <a:lnTo>
                  <a:pt x="127340" y="199302"/>
                </a:lnTo>
                <a:lnTo>
                  <a:pt x="120942" y="194451"/>
                </a:lnTo>
                <a:lnTo>
                  <a:pt x="117457" y="192649"/>
                </a:lnTo>
                <a:lnTo>
                  <a:pt x="110200" y="190648"/>
                </a:lnTo>
                <a:lnTo>
                  <a:pt x="106486" y="190114"/>
                </a:lnTo>
                <a:lnTo>
                  <a:pt x="102741" y="189758"/>
                </a:lnTo>
                <a:lnTo>
                  <a:pt x="98973" y="189521"/>
                </a:lnTo>
                <a:lnTo>
                  <a:pt x="91401" y="189257"/>
                </a:lnTo>
                <a:lnTo>
                  <a:pt x="76192" y="189088"/>
                </a:lnTo>
                <a:lnTo>
                  <a:pt x="59407" y="189050"/>
                </a:lnTo>
                <a:lnTo>
                  <a:pt x="58654" y="187779"/>
                </a:lnTo>
                <a:lnTo>
                  <a:pt x="57818" y="182980"/>
                </a:lnTo>
                <a:lnTo>
                  <a:pt x="58866" y="178652"/>
                </a:lnTo>
                <a:lnTo>
                  <a:pt x="60834" y="173227"/>
                </a:lnTo>
                <a:lnTo>
                  <a:pt x="63416" y="167070"/>
                </a:lnTo>
                <a:lnTo>
                  <a:pt x="66407" y="161696"/>
                </a:lnTo>
                <a:lnTo>
                  <a:pt x="69671" y="156843"/>
                </a:lnTo>
                <a:lnTo>
                  <a:pt x="73117" y="152337"/>
                </a:lnTo>
                <a:lnTo>
                  <a:pt x="76685" y="148064"/>
                </a:lnTo>
                <a:lnTo>
                  <a:pt x="80333" y="143945"/>
                </a:lnTo>
                <a:lnTo>
                  <a:pt x="87773" y="135981"/>
                </a:lnTo>
                <a:lnTo>
                  <a:pt x="102898" y="120521"/>
                </a:lnTo>
                <a:lnTo>
                  <a:pt x="106698" y="116693"/>
                </a:lnTo>
                <a:lnTo>
                  <a:pt x="109232" y="112871"/>
                </a:lnTo>
                <a:lnTo>
                  <a:pt x="110921" y="109052"/>
                </a:lnTo>
                <a:lnTo>
                  <a:pt x="112048" y="105237"/>
                </a:lnTo>
                <a:lnTo>
                  <a:pt x="114068" y="102694"/>
                </a:lnTo>
                <a:lnTo>
                  <a:pt x="116685" y="100998"/>
                </a:lnTo>
                <a:lnTo>
                  <a:pt x="119700" y="99868"/>
                </a:lnTo>
                <a:lnTo>
                  <a:pt x="121710" y="97844"/>
                </a:lnTo>
                <a:lnTo>
                  <a:pt x="123050" y="95225"/>
                </a:lnTo>
                <a:lnTo>
                  <a:pt x="123943" y="92208"/>
                </a:lnTo>
                <a:lnTo>
                  <a:pt x="124538" y="91468"/>
                </a:lnTo>
                <a:lnTo>
                  <a:pt x="124935" y="92244"/>
                </a:lnTo>
                <a:lnTo>
                  <a:pt x="125624" y="98171"/>
                </a:lnTo>
                <a:lnTo>
                  <a:pt x="125716" y="113423"/>
                </a:lnTo>
                <a:lnTo>
                  <a:pt x="124451" y="118310"/>
                </a:lnTo>
                <a:lnTo>
                  <a:pt x="122337" y="124109"/>
                </a:lnTo>
                <a:lnTo>
                  <a:pt x="114769" y="142202"/>
                </a:lnTo>
                <a:lnTo>
                  <a:pt x="120507" y="136925"/>
                </a:lnTo>
                <a:lnTo>
                  <a:pt x="124182" y="133387"/>
                </a:lnTo>
                <a:lnTo>
                  <a:pt x="125041" y="129172"/>
                </a:lnTo>
                <a:lnTo>
                  <a:pt x="125271" y="126270"/>
                </a:lnTo>
                <a:lnTo>
                  <a:pt x="126693" y="123066"/>
                </a:lnTo>
                <a:lnTo>
                  <a:pt x="131661" y="116118"/>
                </a:lnTo>
                <a:lnTo>
                  <a:pt x="135531" y="111134"/>
                </a:lnTo>
                <a:lnTo>
                  <a:pt x="137344" y="110435"/>
                </a:lnTo>
                <a:lnTo>
                  <a:pt x="144693" y="109451"/>
                </a:lnTo>
                <a:lnTo>
                  <a:pt x="148077" y="109091"/>
                </a:lnTo>
                <a:lnTo>
                  <a:pt x="148437" y="115120"/>
                </a:lnTo>
                <a:lnTo>
                  <a:pt x="148576" y="159362"/>
                </a:lnTo>
                <a:lnTo>
                  <a:pt x="149851" y="162907"/>
                </a:lnTo>
                <a:lnTo>
                  <a:pt x="151970" y="166540"/>
                </a:lnTo>
                <a:lnTo>
                  <a:pt x="158429" y="175428"/>
                </a:lnTo>
                <a:lnTo>
                  <a:pt x="160229" y="174888"/>
                </a:lnTo>
                <a:lnTo>
                  <a:pt x="167561" y="169329"/>
                </a:lnTo>
                <a:lnTo>
                  <a:pt x="169721" y="167583"/>
                </a:lnTo>
                <a:lnTo>
                  <a:pt x="170297" y="165848"/>
                </a:lnTo>
                <a:lnTo>
                  <a:pt x="170937" y="160532"/>
                </a:lnTo>
                <a:lnTo>
                  <a:pt x="172378" y="157337"/>
                </a:lnTo>
                <a:lnTo>
                  <a:pt x="177365" y="150400"/>
                </a:lnTo>
                <a:lnTo>
                  <a:pt x="179203" y="149312"/>
                </a:lnTo>
                <a:lnTo>
                  <a:pt x="180429" y="149857"/>
                </a:lnTo>
                <a:lnTo>
                  <a:pt x="181246" y="151490"/>
                </a:lnTo>
                <a:lnTo>
                  <a:pt x="182153" y="156691"/>
                </a:lnTo>
                <a:lnTo>
                  <a:pt x="182395" y="159856"/>
                </a:lnTo>
                <a:lnTo>
                  <a:pt x="181287" y="163237"/>
                </a:lnTo>
                <a:lnTo>
                  <a:pt x="179278" y="166760"/>
                </a:lnTo>
                <a:lnTo>
                  <a:pt x="176669" y="170378"/>
                </a:lnTo>
                <a:lnTo>
                  <a:pt x="174928" y="174061"/>
                </a:lnTo>
                <a:lnTo>
                  <a:pt x="173769" y="177786"/>
                </a:lnTo>
                <a:lnTo>
                  <a:pt x="171450" y="18904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844"/>
          <p:cNvSpPr/>
          <p:nvPr/>
        </p:nvSpPr>
        <p:spPr>
          <a:xfrm>
            <a:off x="7509509" y="3639714"/>
            <a:ext cx="239516" cy="212156"/>
          </a:xfrm>
          <a:custGeom>
            <a:avLst/>
            <a:gdLst/>
            <a:ahLst/>
            <a:cxnLst/>
            <a:rect l="0" t="0" r="0" b="0"/>
            <a:pathLst>
              <a:path w="239516" h="212156">
                <a:moveTo>
                  <a:pt x="0" y="189336"/>
                </a:moveTo>
                <a:lnTo>
                  <a:pt x="28318" y="161018"/>
                </a:lnTo>
                <a:lnTo>
                  <a:pt x="30309" y="157757"/>
                </a:lnTo>
                <a:lnTo>
                  <a:pt x="31636" y="154313"/>
                </a:lnTo>
                <a:lnTo>
                  <a:pt x="33767" y="145728"/>
                </a:lnTo>
                <a:lnTo>
                  <a:pt x="37445" y="141168"/>
                </a:lnTo>
                <a:lnTo>
                  <a:pt x="43312" y="134907"/>
                </a:lnTo>
                <a:lnTo>
                  <a:pt x="50153" y="127892"/>
                </a:lnTo>
                <a:lnTo>
                  <a:pt x="52486" y="124243"/>
                </a:lnTo>
                <a:lnTo>
                  <a:pt x="54041" y="120540"/>
                </a:lnTo>
                <a:lnTo>
                  <a:pt x="55077" y="116802"/>
                </a:lnTo>
                <a:lnTo>
                  <a:pt x="57038" y="113040"/>
                </a:lnTo>
                <a:lnTo>
                  <a:pt x="59616" y="109262"/>
                </a:lnTo>
                <a:lnTo>
                  <a:pt x="62604" y="105473"/>
                </a:lnTo>
                <a:lnTo>
                  <a:pt x="65866" y="101677"/>
                </a:lnTo>
                <a:lnTo>
                  <a:pt x="69311" y="97877"/>
                </a:lnTo>
                <a:lnTo>
                  <a:pt x="72877" y="94073"/>
                </a:lnTo>
                <a:lnTo>
                  <a:pt x="90033" y="76584"/>
                </a:lnTo>
                <a:lnTo>
                  <a:pt x="94312" y="70988"/>
                </a:lnTo>
                <a:lnTo>
                  <a:pt x="97164" y="65987"/>
                </a:lnTo>
                <a:lnTo>
                  <a:pt x="99067" y="61383"/>
                </a:lnTo>
                <a:lnTo>
                  <a:pt x="101605" y="57044"/>
                </a:lnTo>
                <a:lnTo>
                  <a:pt x="104566" y="52881"/>
                </a:lnTo>
                <a:lnTo>
                  <a:pt x="107811" y="48836"/>
                </a:lnTo>
                <a:lnTo>
                  <a:pt x="111244" y="46139"/>
                </a:lnTo>
                <a:lnTo>
                  <a:pt x="114803" y="44341"/>
                </a:lnTo>
                <a:lnTo>
                  <a:pt x="118445" y="43142"/>
                </a:lnTo>
                <a:lnTo>
                  <a:pt x="120874" y="41074"/>
                </a:lnTo>
                <a:lnTo>
                  <a:pt x="122493" y="38424"/>
                </a:lnTo>
                <a:lnTo>
                  <a:pt x="123572" y="35388"/>
                </a:lnTo>
                <a:lnTo>
                  <a:pt x="126831" y="32094"/>
                </a:lnTo>
                <a:lnTo>
                  <a:pt x="131544" y="28628"/>
                </a:lnTo>
                <a:lnTo>
                  <a:pt x="137227" y="25047"/>
                </a:lnTo>
                <a:lnTo>
                  <a:pt x="141015" y="21390"/>
                </a:lnTo>
                <a:lnTo>
                  <a:pt x="143540" y="17682"/>
                </a:lnTo>
                <a:lnTo>
                  <a:pt x="145223" y="13940"/>
                </a:lnTo>
                <a:lnTo>
                  <a:pt x="147616" y="11445"/>
                </a:lnTo>
                <a:lnTo>
                  <a:pt x="150480" y="9782"/>
                </a:lnTo>
                <a:lnTo>
                  <a:pt x="158136" y="7113"/>
                </a:lnTo>
                <a:lnTo>
                  <a:pt x="158764" y="5623"/>
                </a:lnTo>
                <a:lnTo>
                  <a:pt x="159649" y="0"/>
                </a:lnTo>
                <a:lnTo>
                  <a:pt x="159855" y="2740"/>
                </a:lnTo>
                <a:lnTo>
                  <a:pt x="161180" y="3978"/>
                </a:lnTo>
                <a:lnTo>
                  <a:pt x="163334" y="4804"/>
                </a:lnTo>
                <a:lnTo>
                  <a:pt x="166040" y="5354"/>
                </a:lnTo>
                <a:lnTo>
                  <a:pt x="167843" y="6992"/>
                </a:lnTo>
                <a:lnTo>
                  <a:pt x="169046" y="9353"/>
                </a:lnTo>
                <a:lnTo>
                  <a:pt x="169847" y="12197"/>
                </a:lnTo>
                <a:lnTo>
                  <a:pt x="174125" y="18744"/>
                </a:lnTo>
                <a:lnTo>
                  <a:pt x="181151" y="27228"/>
                </a:lnTo>
                <a:lnTo>
                  <a:pt x="182112" y="31774"/>
                </a:lnTo>
                <a:lnTo>
                  <a:pt x="182368" y="34765"/>
                </a:lnTo>
                <a:lnTo>
                  <a:pt x="182539" y="40568"/>
                </a:lnTo>
                <a:lnTo>
                  <a:pt x="182729" y="57177"/>
                </a:lnTo>
                <a:lnTo>
                  <a:pt x="184050" y="64400"/>
                </a:lnTo>
                <a:lnTo>
                  <a:pt x="186200" y="70485"/>
                </a:lnTo>
                <a:lnTo>
                  <a:pt x="188904" y="75812"/>
                </a:lnTo>
                <a:lnTo>
                  <a:pt x="191976" y="83173"/>
                </a:lnTo>
                <a:lnTo>
                  <a:pt x="195294" y="91891"/>
                </a:lnTo>
                <a:lnTo>
                  <a:pt x="198776" y="101512"/>
                </a:lnTo>
                <a:lnTo>
                  <a:pt x="201097" y="109197"/>
                </a:lnTo>
                <a:lnTo>
                  <a:pt x="202645" y="115590"/>
                </a:lnTo>
                <a:lnTo>
                  <a:pt x="205129" y="128907"/>
                </a:lnTo>
                <a:lnTo>
                  <a:pt x="206602" y="132540"/>
                </a:lnTo>
                <a:lnTo>
                  <a:pt x="208855" y="137502"/>
                </a:lnTo>
                <a:lnTo>
                  <a:pt x="211627" y="143350"/>
                </a:lnTo>
                <a:lnTo>
                  <a:pt x="213475" y="148518"/>
                </a:lnTo>
                <a:lnTo>
                  <a:pt x="214707" y="153234"/>
                </a:lnTo>
                <a:lnTo>
                  <a:pt x="215528" y="157648"/>
                </a:lnTo>
                <a:lnTo>
                  <a:pt x="217345" y="160590"/>
                </a:lnTo>
                <a:lnTo>
                  <a:pt x="219827" y="162552"/>
                </a:lnTo>
                <a:lnTo>
                  <a:pt x="222751" y="163860"/>
                </a:lnTo>
                <a:lnTo>
                  <a:pt x="224701" y="166002"/>
                </a:lnTo>
                <a:lnTo>
                  <a:pt x="226001" y="168700"/>
                </a:lnTo>
                <a:lnTo>
                  <a:pt x="226867" y="171768"/>
                </a:lnTo>
                <a:lnTo>
                  <a:pt x="239515" y="210624"/>
                </a:lnTo>
                <a:lnTo>
                  <a:pt x="238417" y="211148"/>
                </a:lnTo>
                <a:lnTo>
                  <a:pt x="232073" y="211885"/>
                </a:lnTo>
                <a:lnTo>
                  <a:pt x="225900" y="212134"/>
                </a:lnTo>
                <a:lnTo>
                  <a:pt x="222990" y="212155"/>
                </a:lnTo>
                <a:lnTo>
                  <a:pt x="218509" y="210898"/>
                </a:lnTo>
                <a:lnTo>
                  <a:pt x="212984" y="208791"/>
                </a:lnTo>
                <a:lnTo>
                  <a:pt x="197999" y="202351"/>
                </a:lnTo>
                <a:lnTo>
                  <a:pt x="194230" y="201822"/>
                </a:lnTo>
                <a:lnTo>
                  <a:pt x="189176" y="201470"/>
                </a:lnTo>
                <a:lnTo>
                  <a:pt x="183267" y="201235"/>
                </a:lnTo>
                <a:lnTo>
                  <a:pt x="178058" y="199809"/>
                </a:lnTo>
                <a:lnTo>
                  <a:pt x="173316" y="197588"/>
                </a:lnTo>
                <a:lnTo>
                  <a:pt x="168884" y="194837"/>
                </a:lnTo>
                <a:lnTo>
                  <a:pt x="163390" y="193003"/>
                </a:lnTo>
                <a:lnTo>
                  <a:pt x="157187" y="191781"/>
                </a:lnTo>
                <a:lnTo>
                  <a:pt x="150511" y="190965"/>
                </a:lnTo>
                <a:lnTo>
                  <a:pt x="144791" y="189152"/>
                </a:lnTo>
                <a:lnTo>
                  <a:pt x="139707" y="186673"/>
                </a:lnTo>
                <a:lnTo>
                  <a:pt x="135049" y="183751"/>
                </a:lnTo>
                <a:lnTo>
                  <a:pt x="130672" y="181802"/>
                </a:lnTo>
                <a:lnTo>
                  <a:pt x="126485" y="180503"/>
                </a:lnTo>
                <a:lnTo>
                  <a:pt x="122424" y="179637"/>
                </a:lnTo>
                <a:lnTo>
                  <a:pt x="118446" y="179060"/>
                </a:lnTo>
                <a:lnTo>
                  <a:pt x="114524" y="178675"/>
                </a:lnTo>
                <a:lnTo>
                  <a:pt x="110640" y="178418"/>
                </a:lnTo>
                <a:lnTo>
                  <a:pt x="106780" y="176978"/>
                </a:lnTo>
                <a:lnTo>
                  <a:pt x="102937" y="174747"/>
                </a:lnTo>
                <a:lnTo>
                  <a:pt x="93711" y="168109"/>
                </a:lnTo>
                <a:lnTo>
                  <a:pt x="90414" y="167565"/>
                </a:lnTo>
                <a:lnTo>
                  <a:pt x="85677" y="167202"/>
                </a:lnTo>
                <a:lnTo>
                  <a:pt x="74909" y="166798"/>
                </a:lnTo>
                <a:lnTo>
                  <a:pt x="61707" y="166571"/>
                </a:lnTo>
                <a:lnTo>
                  <a:pt x="53672" y="166518"/>
                </a:lnTo>
                <a:lnTo>
                  <a:pt x="51022" y="167774"/>
                </a:lnTo>
                <a:lnTo>
                  <a:pt x="49255" y="169881"/>
                </a:lnTo>
                <a:lnTo>
                  <a:pt x="48076" y="172556"/>
                </a:lnTo>
                <a:lnTo>
                  <a:pt x="46021" y="174339"/>
                </a:lnTo>
                <a:lnTo>
                  <a:pt x="43381" y="175528"/>
                </a:lnTo>
                <a:lnTo>
                  <a:pt x="40351" y="176320"/>
                </a:lnTo>
                <a:lnTo>
                  <a:pt x="39601" y="175579"/>
                </a:lnTo>
                <a:lnTo>
                  <a:pt x="40370" y="173814"/>
                </a:lnTo>
                <a:lnTo>
                  <a:pt x="42154" y="171368"/>
                </a:lnTo>
                <a:lnTo>
                  <a:pt x="44136" y="165263"/>
                </a:lnTo>
                <a:lnTo>
                  <a:pt x="44664" y="161857"/>
                </a:lnTo>
                <a:lnTo>
                  <a:pt x="46286" y="155777"/>
                </a:lnTo>
                <a:lnTo>
                  <a:pt x="51475" y="138860"/>
                </a:lnTo>
                <a:lnTo>
                  <a:pt x="54637" y="130285"/>
                </a:lnTo>
                <a:lnTo>
                  <a:pt x="58015" y="122029"/>
                </a:lnTo>
                <a:lnTo>
                  <a:pt x="61536" y="113985"/>
                </a:lnTo>
                <a:lnTo>
                  <a:pt x="65155" y="108621"/>
                </a:lnTo>
                <a:lnTo>
                  <a:pt x="68836" y="105046"/>
                </a:lnTo>
                <a:lnTo>
                  <a:pt x="79816" y="98020"/>
                </a:lnTo>
                <a:lnTo>
                  <a:pt x="79953" y="116136"/>
                </a:lnTo>
                <a:lnTo>
                  <a:pt x="79994" y="133498"/>
                </a:lnTo>
                <a:lnTo>
                  <a:pt x="81269" y="136870"/>
                </a:lnTo>
                <a:lnTo>
                  <a:pt x="83390" y="139119"/>
                </a:lnTo>
                <a:lnTo>
                  <a:pt x="86073" y="140618"/>
                </a:lnTo>
                <a:lnTo>
                  <a:pt x="89132" y="140347"/>
                </a:lnTo>
                <a:lnTo>
                  <a:pt x="92441" y="138896"/>
                </a:lnTo>
                <a:lnTo>
                  <a:pt x="100810" y="133511"/>
                </a:lnTo>
                <a:lnTo>
                  <a:pt x="101496" y="131799"/>
                </a:lnTo>
                <a:lnTo>
                  <a:pt x="102260" y="126511"/>
                </a:lnTo>
                <a:lnTo>
                  <a:pt x="103734" y="124592"/>
                </a:lnTo>
                <a:lnTo>
                  <a:pt x="105986" y="123313"/>
                </a:lnTo>
                <a:lnTo>
                  <a:pt x="111876" y="121892"/>
                </a:lnTo>
                <a:lnTo>
                  <a:pt x="118726" y="121261"/>
                </a:lnTo>
                <a:lnTo>
                  <a:pt x="123655" y="120906"/>
                </a:lnTo>
                <a:lnTo>
                  <a:pt x="125617" y="124665"/>
                </a:lnTo>
                <a:lnTo>
                  <a:pt x="128195" y="130982"/>
                </a:lnTo>
                <a:lnTo>
                  <a:pt x="131183" y="139003"/>
                </a:lnTo>
                <a:lnTo>
                  <a:pt x="134446" y="144351"/>
                </a:lnTo>
                <a:lnTo>
                  <a:pt x="137891" y="147916"/>
                </a:lnTo>
                <a:lnTo>
                  <a:pt x="141457" y="150292"/>
                </a:lnTo>
                <a:lnTo>
                  <a:pt x="143835" y="150607"/>
                </a:lnTo>
                <a:lnTo>
                  <a:pt x="145420" y="149546"/>
                </a:lnTo>
                <a:lnTo>
                  <a:pt x="146477" y="147569"/>
                </a:lnTo>
                <a:lnTo>
                  <a:pt x="147651" y="141986"/>
                </a:lnTo>
                <a:lnTo>
                  <a:pt x="147964" y="138719"/>
                </a:lnTo>
                <a:lnTo>
                  <a:pt x="149443" y="135271"/>
                </a:lnTo>
                <a:lnTo>
                  <a:pt x="151699" y="131703"/>
                </a:lnTo>
                <a:lnTo>
                  <a:pt x="154473" y="128054"/>
                </a:lnTo>
                <a:lnTo>
                  <a:pt x="157592" y="123081"/>
                </a:lnTo>
                <a:lnTo>
                  <a:pt x="160941" y="117226"/>
                </a:lnTo>
                <a:lnTo>
                  <a:pt x="169375" y="101714"/>
                </a:lnTo>
                <a:lnTo>
                  <a:pt x="173915" y="96206"/>
                </a:lnTo>
                <a:lnTo>
                  <a:pt x="176903" y="92959"/>
                </a:lnTo>
                <a:lnTo>
                  <a:pt x="178896" y="89525"/>
                </a:lnTo>
                <a:lnTo>
                  <a:pt x="180223" y="85965"/>
                </a:lnTo>
                <a:lnTo>
                  <a:pt x="182093" y="78274"/>
                </a:lnTo>
                <a:lnTo>
                  <a:pt x="194310" y="7503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845"/>
          <p:cNvSpPr/>
          <p:nvPr/>
        </p:nvSpPr>
        <p:spPr>
          <a:xfrm>
            <a:off x="6800850" y="1611629"/>
            <a:ext cx="102870" cy="1028701"/>
          </a:xfrm>
          <a:custGeom>
            <a:avLst/>
            <a:gdLst/>
            <a:ahLst/>
            <a:cxnLst/>
            <a:rect l="0" t="0" r="0" b="0"/>
            <a:pathLst>
              <a:path w="102870" h="1028701">
                <a:moveTo>
                  <a:pt x="102869" y="0"/>
                </a:moveTo>
                <a:lnTo>
                  <a:pt x="102869" y="40181"/>
                </a:lnTo>
                <a:lnTo>
                  <a:pt x="101600" y="55997"/>
                </a:lnTo>
                <a:lnTo>
                  <a:pt x="99483" y="72892"/>
                </a:lnTo>
                <a:lnTo>
                  <a:pt x="96802" y="90505"/>
                </a:lnTo>
                <a:lnTo>
                  <a:pt x="93744" y="107327"/>
                </a:lnTo>
                <a:lnTo>
                  <a:pt x="90437" y="123621"/>
                </a:lnTo>
                <a:lnTo>
                  <a:pt x="86961" y="139564"/>
                </a:lnTo>
                <a:lnTo>
                  <a:pt x="83373" y="152733"/>
                </a:lnTo>
                <a:lnTo>
                  <a:pt x="79712" y="164052"/>
                </a:lnTo>
                <a:lnTo>
                  <a:pt x="76002" y="174138"/>
                </a:lnTo>
                <a:lnTo>
                  <a:pt x="73528" y="183402"/>
                </a:lnTo>
                <a:lnTo>
                  <a:pt x="70778" y="200469"/>
                </a:lnTo>
                <a:lnTo>
                  <a:pt x="66171" y="226681"/>
                </a:lnTo>
                <a:lnTo>
                  <a:pt x="63164" y="242561"/>
                </a:lnTo>
                <a:lnTo>
                  <a:pt x="59889" y="255687"/>
                </a:lnTo>
                <a:lnTo>
                  <a:pt x="56436" y="266978"/>
                </a:lnTo>
                <a:lnTo>
                  <a:pt x="52864" y="277046"/>
                </a:lnTo>
                <a:lnTo>
                  <a:pt x="49213" y="292647"/>
                </a:lnTo>
                <a:lnTo>
                  <a:pt x="45508" y="311938"/>
                </a:lnTo>
                <a:lnTo>
                  <a:pt x="41769" y="333689"/>
                </a:lnTo>
                <a:lnTo>
                  <a:pt x="39275" y="350729"/>
                </a:lnTo>
                <a:lnTo>
                  <a:pt x="28878" y="441596"/>
                </a:lnTo>
                <a:lnTo>
                  <a:pt x="26872" y="462038"/>
                </a:lnTo>
                <a:lnTo>
                  <a:pt x="25535" y="479475"/>
                </a:lnTo>
                <a:lnTo>
                  <a:pt x="22779" y="507740"/>
                </a:lnTo>
                <a:lnTo>
                  <a:pt x="20266" y="518834"/>
                </a:lnTo>
                <a:lnTo>
                  <a:pt x="17320" y="528769"/>
                </a:lnTo>
                <a:lnTo>
                  <a:pt x="15357" y="539203"/>
                </a:lnTo>
                <a:lnTo>
                  <a:pt x="12593" y="570821"/>
                </a:lnTo>
                <a:lnTo>
                  <a:pt x="11774" y="596840"/>
                </a:lnTo>
                <a:lnTo>
                  <a:pt x="11475" y="642163"/>
                </a:lnTo>
                <a:lnTo>
                  <a:pt x="10190" y="657979"/>
                </a:lnTo>
                <a:lnTo>
                  <a:pt x="3583" y="716363"/>
                </a:lnTo>
                <a:lnTo>
                  <a:pt x="1592" y="742140"/>
                </a:lnTo>
                <a:lnTo>
                  <a:pt x="314" y="774070"/>
                </a:lnTo>
                <a:lnTo>
                  <a:pt x="0" y="10287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846"/>
          <p:cNvSpPr/>
          <p:nvPr/>
        </p:nvSpPr>
        <p:spPr>
          <a:xfrm>
            <a:off x="6858000" y="1588769"/>
            <a:ext cx="1645419" cy="1040132"/>
          </a:xfrm>
          <a:custGeom>
            <a:avLst/>
            <a:gdLst/>
            <a:ahLst/>
            <a:cxnLst/>
            <a:rect l="0" t="0" r="0" b="0"/>
            <a:pathLst>
              <a:path w="1645419" h="1040132">
                <a:moveTo>
                  <a:pt x="68580" y="0"/>
                </a:moveTo>
                <a:lnTo>
                  <a:pt x="68580" y="9842"/>
                </a:lnTo>
                <a:lnTo>
                  <a:pt x="69850" y="10371"/>
                </a:lnTo>
                <a:lnTo>
                  <a:pt x="74648" y="10960"/>
                </a:lnTo>
                <a:lnTo>
                  <a:pt x="76435" y="12387"/>
                </a:lnTo>
                <a:lnTo>
                  <a:pt x="77627" y="14608"/>
                </a:lnTo>
                <a:lnTo>
                  <a:pt x="78421" y="17359"/>
                </a:lnTo>
                <a:lnTo>
                  <a:pt x="82760" y="20463"/>
                </a:lnTo>
                <a:lnTo>
                  <a:pt x="121529" y="38286"/>
                </a:lnTo>
                <a:lnTo>
                  <a:pt x="136986" y="42416"/>
                </a:lnTo>
                <a:lnTo>
                  <a:pt x="152323" y="45522"/>
                </a:lnTo>
                <a:lnTo>
                  <a:pt x="167606" y="51136"/>
                </a:lnTo>
                <a:lnTo>
                  <a:pt x="208692" y="55368"/>
                </a:lnTo>
                <a:lnTo>
                  <a:pt x="269817" y="65963"/>
                </a:lnTo>
                <a:lnTo>
                  <a:pt x="314367" y="69506"/>
                </a:lnTo>
                <a:lnTo>
                  <a:pt x="355894" y="76334"/>
                </a:lnTo>
                <a:lnTo>
                  <a:pt x="394395" y="78376"/>
                </a:lnTo>
                <a:lnTo>
                  <a:pt x="444699" y="87543"/>
                </a:lnTo>
                <a:lnTo>
                  <a:pt x="487504" y="90286"/>
                </a:lnTo>
                <a:lnTo>
                  <a:pt x="754543" y="91395"/>
                </a:lnTo>
                <a:lnTo>
                  <a:pt x="790435" y="94807"/>
                </a:lnTo>
                <a:lnTo>
                  <a:pt x="839569" y="100481"/>
                </a:lnTo>
                <a:lnTo>
                  <a:pt x="885032" y="105549"/>
                </a:lnTo>
                <a:lnTo>
                  <a:pt x="928558" y="111708"/>
                </a:lnTo>
                <a:lnTo>
                  <a:pt x="977862" y="113532"/>
                </a:lnTo>
                <a:lnTo>
                  <a:pt x="1025155" y="115229"/>
                </a:lnTo>
                <a:lnTo>
                  <a:pt x="1097097" y="123280"/>
                </a:lnTo>
                <a:lnTo>
                  <a:pt x="1131515" y="128391"/>
                </a:lnTo>
                <a:lnTo>
                  <a:pt x="1156946" y="133263"/>
                </a:lnTo>
                <a:lnTo>
                  <a:pt x="1203152" y="136006"/>
                </a:lnTo>
                <a:lnTo>
                  <a:pt x="1250226" y="140319"/>
                </a:lnTo>
                <a:lnTo>
                  <a:pt x="1296267" y="146140"/>
                </a:lnTo>
                <a:lnTo>
                  <a:pt x="1339965" y="147864"/>
                </a:lnTo>
                <a:lnTo>
                  <a:pt x="1382547" y="151762"/>
                </a:lnTo>
                <a:lnTo>
                  <a:pt x="1433263" y="157574"/>
                </a:lnTo>
                <a:lnTo>
                  <a:pt x="1478465" y="159537"/>
                </a:lnTo>
                <a:lnTo>
                  <a:pt x="1621222" y="160008"/>
                </a:lnTo>
                <a:lnTo>
                  <a:pt x="1625644" y="161282"/>
                </a:lnTo>
                <a:lnTo>
                  <a:pt x="1628593" y="163401"/>
                </a:lnTo>
                <a:lnTo>
                  <a:pt x="1634983" y="172931"/>
                </a:lnTo>
                <a:lnTo>
                  <a:pt x="1640212" y="183115"/>
                </a:lnTo>
                <a:lnTo>
                  <a:pt x="1644229" y="215264"/>
                </a:lnTo>
                <a:lnTo>
                  <a:pt x="1645418" y="244828"/>
                </a:lnTo>
                <a:lnTo>
                  <a:pt x="1644315" y="252119"/>
                </a:lnTo>
                <a:lnTo>
                  <a:pt x="1636035" y="277214"/>
                </a:lnTo>
                <a:lnTo>
                  <a:pt x="1634693" y="306107"/>
                </a:lnTo>
                <a:lnTo>
                  <a:pt x="1634497" y="350633"/>
                </a:lnTo>
                <a:lnTo>
                  <a:pt x="1634490" y="621299"/>
                </a:lnTo>
                <a:lnTo>
                  <a:pt x="1631103" y="638507"/>
                </a:lnTo>
                <a:lnTo>
                  <a:pt x="1626634" y="654621"/>
                </a:lnTo>
                <a:lnTo>
                  <a:pt x="1623766" y="685662"/>
                </a:lnTo>
                <a:lnTo>
                  <a:pt x="1623199" y="716253"/>
                </a:lnTo>
                <a:lnTo>
                  <a:pt x="1623061" y="796761"/>
                </a:lnTo>
                <a:lnTo>
                  <a:pt x="1619673" y="821900"/>
                </a:lnTo>
                <a:lnTo>
                  <a:pt x="1615205" y="849159"/>
                </a:lnTo>
                <a:lnTo>
                  <a:pt x="1612336" y="880394"/>
                </a:lnTo>
                <a:lnTo>
                  <a:pt x="1611671" y="901649"/>
                </a:lnTo>
                <a:lnTo>
                  <a:pt x="1569822" y="902709"/>
                </a:lnTo>
                <a:lnTo>
                  <a:pt x="1522985" y="906306"/>
                </a:lnTo>
                <a:lnTo>
                  <a:pt x="1461338" y="914604"/>
                </a:lnTo>
                <a:lnTo>
                  <a:pt x="1411733" y="924101"/>
                </a:lnTo>
                <a:lnTo>
                  <a:pt x="1371657" y="925062"/>
                </a:lnTo>
                <a:lnTo>
                  <a:pt x="866653" y="925831"/>
                </a:lnTo>
                <a:lnTo>
                  <a:pt x="825746" y="931898"/>
                </a:lnTo>
                <a:lnTo>
                  <a:pt x="779295" y="936201"/>
                </a:lnTo>
                <a:lnTo>
                  <a:pt x="734127" y="936790"/>
                </a:lnTo>
                <a:lnTo>
                  <a:pt x="702778" y="938217"/>
                </a:lnTo>
                <a:lnTo>
                  <a:pt x="573442" y="946245"/>
                </a:lnTo>
                <a:lnTo>
                  <a:pt x="529183" y="947604"/>
                </a:lnTo>
                <a:lnTo>
                  <a:pt x="471413" y="948207"/>
                </a:lnTo>
                <a:lnTo>
                  <a:pt x="431343" y="951863"/>
                </a:lnTo>
                <a:lnTo>
                  <a:pt x="384923" y="958489"/>
                </a:lnTo>
                <a:lnTo>
                  <a:pt x="335584" y="959798"/>
                </a:lnTo>
                <a:lnTo>
                  <a:pt x="305878" y="961295"/>
                </a:lnTo>
                <a:lnTo>
                  <a:pt x="248915" y="971753"/>
                </a:lnTo>
                <a:lnTo>
                  <a:pt x="215784" y="981251"/>
                </a:lnTo>
                <a:lnTo>
                  <a:pt x="166375" y="986139"/>
                </a:lnTo>
                <a:lnTo>
                  <a:pt x="106247" y="994591"/>
                </a:lnTo>
                <a:lnTo>
                  <a:pt x="77648" y="1004108"/>
                </a:lnTo>
                <a:lnTo>
                  <a:pt x="73355" y="1003416"/>
                </a:lnTo>
                <a:lnTo>
                  <a:pt x="57341" y="996566"/>
                </a:lnTo>
                <a:lnTo>
                  <a:pt x="53467" y="995847"/>
                </a:lnTo>
                <a:lnTo>
                  <a:pt x="49614" y="996638"/>
                </a:lnTo>
                <a:lnTo>
                  <a:pt x="38124" y="1002549"/>
                </a:lnTo>
                <a:lnTo>
                  <a:pt x="25120" y="1005407"/>
                </a:lnTo>
                <a:lnTo>
                  <a:pt x="24367" y="1006821"/>
                </a:lnTo>
                <a:lnTo>
                  <a:pt x="23530" y="1011780"/>
                </a:lnTo>
                <a:lnTo>
                  <a:pt x="22036" y="1013610"/>
                </a:lnTo>
                <a:lnTo>
                  <a:pt x="19771" y="1014830"/>
                </a:lnTo>
                <a:lnTo>
                  <a:pt x="16990" y="1015644"/>
                </a:lnTo>
                <a:lnTo>
                  <a:pt x="15137" y="1017456"/>
                </a:lnTo>
                <a:lnTo>
                  <a:pt x="13901" y="1019934"/>
                </a:lnTo>
                <a:lnTo>
                  <a:pt x="13077" y="1022856"/>
                </a:lnTo>
                <a:lnTo>
                  <a:pt x="11258" y="1024804"/>
                </a:lnTo>
                <a:lnTo>
                  <a:pt x="8775" y="1026103"/>
                </a:lnTo>
                <a:lnTo>
                  <a:pt x="5850" y="1026969"/>
                </a:lnTo>
                <a:lnTo>
                  <a:pt x="3900" y="1028816"/>
                </a:lnTo>
                <a:lnTo>
                  <a:pt x="2599" y="1031318"/>
                </a:lnTo>
                <a:lnTo>
                  <a:pt x="0" y="104013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847"/>
          <p:cNvSpPr/>
          <p:nvPr/>
        </p:nvSpPr>
        <p:spPr>
          <a:xfrm>
            <a:off x="7132319" y="2000250"/>
            <a:ext cx="1142147" cy="240030"/>
          </a:xfrm>
          <a:custGeom>
            <a:avLst/>
            <a:gdLst/>
            <a:ahLst/>
            <a:cxnLst/>
            <a:rect l="0" t="0" r="0" b="0"/>
            <a:pathLst>
              <a:path w="1142147" h="240030">
                <a:moveTo>
                  <a:pt x="0" y="240029"/>
                </a:moveTo>
                <a:lnTo>
                  <a:pt x="49217" y="240029"/>
                </a:lnTo>
                <a:lnTo>
                  <a:pt x="73003" y="233962"/>
                </a:lnTo>
                <a:lnTo>
                  <a:pt x="90020" y="227596"/>
                </a:lnTo>
                <a:lnTo>
                  <a:pt x="106049" y="221803"/>
                </a:lnTo>
                <a:lnTo>
                  <a:pt x="137035" y="214698"/>
                </a:lnTo>
                <a:lnTo>
                  <a:pt x="152345" y="209721"/>
                </a:lnTo>
                <a:lnTo>
                  <a:pt x="182870" y="203139"/>
                </a:lnTo>
                <a:lnTo>
                  <a:pt x="198116" y="198234"/>
                </a:lnTo>
                <a:lnTo>
                  <a:pt x="220979" y="194202"/>
                </a:lnTo>
                <a:lnTo>
                  <a:pt x="250190" y="184259"/>
                </a:lnTo>
                <a:lnTo>
                  <a:pt x="337214" y="157645"/>
                </a:lnTo>
                <a:lnTo>
                  <a:pt x="369437" y="151273"/>
                </a:lnTo>
                <a:lnTo>
                  <a:pt x="390255" y="146395"/>
                </a:lnTo>
                <a:lnTo>
                  <a:pt x="412207" y="139994"/>
                </a:lnTo>
                <a:lnTo>
                  <a:pt x="434664" y="132916"/>
                </a:lnTo>
                <a:lnTo>
                  <a:pt x="462658" y="127859"/>
                </a:lnTo>
                <a:lnTo>
                  <a:pt x="482486" y="123289"/>
                </a:lnTo>
                <a:lnTo>
                  <a:pt x="503999" y="117025"/>
                </a:lnTo>
                <a:lnTo>
                  <a:pt x="526260" y="110008"/>
                </a:lnTo>
                <a:lnTo>
                  <a:pt x="554145" y="104985"/>
                </a:lnTo>
                <a:lnTo>
                  <a:pt x="573947" y="100423"/>
                </a:lnTo>
                <a:lnTo>
                  <a:pt x="603129" y="94101"/>
                </a:lnTo>
                <a:lnTo>
                  <a:pt x="638022" y="88842"/>
                </a:lnTo>
                <a:lnTo>
                  <a:pt x="668376" y="83935"/>
                </a:lnTo>
                <a:lnTo>
                  <a:pt x="694566" y="81754"/>
                </a:lnTo>
                <a:lnTo>
                  <a:pt x="718907" y="77398"/>
                </a:lnTo>
                <a:lnTo>
                  <a:pt x="747504" y="71229"/>
                </a:lnTo>
                <a:lnTo>
                  <a:pt x="789848" y="64254"/>
                </a:lnTo>
                <a:lnTo>
                  <a:pt x="824754" y="60307"/>
                </a:lnTo>
                <a:lnTo>
                  <a:pt x="854237" y="57283"/>
                </a:lnTo>
                <a:lnTo>
                  <a:pt x="884275" y="51705"/>
                </a:lnTo>
                <a:lnTo>
                  <a:pt x="907785" y="44993"/>
                </a:lnTo>
                <a:lnTo>
                  <a:pt x="926700" y="39047"/>
                </a:lnTo>
                <a:lnTo>
                  <a:pt x="954170" y="34429"/>
                </a:lnTo>
                <a:lnTo>
                  <a:pt x="979488" y="28848"/>
                </a:lnTo>
                <a:lnTo>
                  <a:pt x="1010168" y="24634"/>
                </a:lnTo>
                <a:lnTo>
                  <a:pt x="1035345" y="17317"/>
                </a:lnTo>
                <a:lnTo>
                  <a:pt x="1058892" y="13174"/>
                </a:lnTo>
                <a:lnTo>
                  <a:pt x="1088196" y="11659"/>
                </a:lnTo>
                <a:lnTo>
                  <a:pt x="1095034" y="11583"/>
                </a:lnTo>
                <a:lnTo>
                  <a:pt x="1109405" y="8111"/>
                </a:lnTo>
                <a:lnTo>
                  <a:pt x="1128390" y="2403"/>
                </a:lnTo>
                <a:lnTo>
                  <a:pt x="1142146" y="140"/>
                </a:lnTo>
                <a:lnTo>
                  <a:pt x="1131571"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848"/>
          <p:cNvSpPr/>
          <p:nvPr/>
        </p:nvSpPr>
        <p:spPr>
          <a:xfrm>
            <a:off x="8092440" y="1931673"/>
            <a:ext cx="273825" cy="354328"/>
          </a:xfrm>
          <a:custGeom>
            <a:avLst/>
            <a:gdLst/>
            <a:ahLst/>
            <a:cxnLst/>
            <a:rect l="0" t="0" r="0" b="0"/>
            <a:pathLst>
              <a:path w="273825" h="354328">
                <a:moveTo>
                  <a:pt x="0" y="11427"/>
                </a:moveTo>
                <a:lnTo>
                  <a:pt x="93514" y="11427"/>
                </a:lnTo>
                <a:lnTo>
                  <a:pt x="100442" y="10156"/>
                </a:lnTo>
                <a:lnTo>
                  <a:pt x="108872" y="8040"/>
                </a:lnTo>
                <a:lnTo>
                  <a:pt x="118301" y="5359"/>
                </a:lnTo>
                <a:lnTo>
                  <a:pt x="127127" y="3571"/>
                </a:lnTo>
                <a:lnTo>
                  <a:pt x="135551" y="2380"/>
                </a:lnTo>
                <a:lnTo>
                  <a:pt x="143707" y="1585"/>
                </a:lnTo>
                <a:lnTo>
                  <a:pt x="152955" y="1056"/>
                </a:lnTo>
                <a:lnTo>
                  <a:pt x="173390" y="467"/>
                </a:lnTo>
                <a:lnTo>
                  <a:pt x="203988" y="59"/>
                </a:lnTo>
                <a:lnTo>
                  <a:pt x="251990" y="0"/>
                </a:lnTo>
                <a:lnTo>
                  <a:pt x="255623" y="1269"/>
                </a:lnTo>
                <a:lnTo>
                  <a:pt x="258045" y="3385"/>
                </a:lnTo>
                <a:lnTo>
                  <a:pt x="261933" y="9838"/>
                </a:lnTo>
                <a:lnTo>
                  <a:pt x="268674" y="17024"/>
                </a:lnTo>
                <a:lnTo>
                  <a:pt x="272647" y="21128"/>
                </a:lnTo>
                <a:lnTo>
                  <a:pt x="273577" y="25475"/>
                </a:lnTo>
                <a:lnTo>
                  <a:pt x="273824" y="28412"/>
                </a:lnTo>
                <a:lnTo>
                  <a:pt x="270713" y="38449"/>
                </a:lnTo>
                <a:lnTo>
                  <a:pt x="268105" y="44681"/>
                </a:lnTo>
                <a:lnTo>
                  <a:pt x="261821" y="54993"/>
                </a:lnTo>
                <a:lnTo>
                  <a:pt x="254795" y="63809"/>
                </a:lnTo>
                <a:lnTo>
                  <a:pt x="247439" y="71961"/>
                </a:lnTo>
                <a:lnTo>
                  <a:pt x="243699" y="77183"/>
                </a:lnTo>
                <a:lnTo>
                  <a:pt x="239936" y="83204"/>
                </a:lnTo>
                <a:lnTo>
                  <a:pt x="236157" y="89758"/>
                </a:lnTo>
                <a:lnTo>
                  <a:pt x="231098" y="96668"/>
                </a:lnTo>
                <a:lnTo>
                  <a:pt x="225185" y="103814"/>
                </a:lnTo>
                <a:lnTo>
                  <a:pt x="213112" y="117258"/>
                </a:lnTo>
                <a:lnTo>
                  <a:pt x="203513" y="127466"/>
                </a:lnTo>
                <a:lnTo>
                  <a:pt x="200445" y="131966"/>
                </a:lnTo>
                <a:lnTo>
                  <a:pt x="197036" y="140353"/>
                </a:lnTo>
                <a:lnTo>
                  <a:pt x="191047" y="149448"/>
                </a:lnTo>
                <a:lnTo>
                  <a:pt x="181975" y="161861"/>
                </a:lnTo>
                <a:lnTo>
                  <a:pt x="170846" y="176486"/>
                </a:lnTo>
                <a:lnTo>
                  <a:pt x="162158" y="188776"/>
                </a:lnTo>
                <a:lnTo>
                  <a:pt x="155095" y="199510"/>
                </a:lnTo>
                <a:lnTo>
                  <a:pt x="149116" y="209205"/>
                </a:lnTo>
                <a:lnTo>
                  <a:pt x="143861" y="216939"/>
                </a:lnTo>
                <a:lnTo>
                  <a:pt x="139087" y="223365"/>
                </a:lnTo>
                <a:lnTo>
                  <a:pt x="134635" y="228919"/>
                </a:lnTo>
                <a:lnTo>
                  <a:pt x="130396" y="235161"/>
                </a:lnTo>
                <a:lnTo>
                  <a:pt x="126300" y="241863"/>
                </a:lnTo>
                <a:lnTo>
                  <a:pt x="122301" y="248871"/>
                </a:lnTo>
                <a:lnTo>
                  <a:pt x="118363" y="254813"/>
                </a:lnTo>
                <a:lnTo>
                  <a:pt x="110603" y="264801"/>
                </a:lnTo>
                <a:lnTo>
                  <a:pt x="102920" y="273474"/>
                </a:lnTo>
                <a:lnTo>
                  <a:pt x="99093" y="277565"/>
                </a:lnTo>
                <a:lnTo>
                  <a:pt x="96542" y="281562"/>
                </a:lnTo>
                <a:lnTo>
                  <a:pt x="93706" y="289390"/>
                </a:lnTo>
                <a:lnTo>
                  <a:pt x="89060" y="297102"/>
                </a:lnTo>
                <a:lnTo>
                  <a:pt x="86044" y="300937"/>
                </a:lnTo>
                <a:lnTo>
                  <a:pt x="82691" y="308585"/>
                </a:lnTo>
                <a:lnTo>
                  <a:pt x="81798" y="312402"/>
                </a:lnTo>
                <a:lnTo>
                  <a:pt x="77417" y="320030"/>
                </a:lnTo>
                <a:lnTo>
                  <a:pt x="71237" y="327654"/>
                </a:lnTo>
                <a:lnTo>
                  <a:pt x="64258" y="335275"/>
                </a:lnTo>
                <a:lnTo>
                  <a:pt x="61888" y="339086"/>
                </a:lnTo>
                <a:lnTo>
                  <a:pt x="59256" y="346706"/>
                </a:lnTo>
                <a:lnTo>
                  <a:pt x="57283" y="349246"/>
                </a:lnTo>
                <a:lnTo>
                  <a:pt x="54699" y="350940"/>
                </a:lnTo>
                <a:lnTo>
                  <a:pt x="45719" y="35432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849"/>
          <p:cNvSpPr/>
          <p:nvPr/>
        </p:nvSpPr>
        <p:spPr>
          <a:xfrm>
            <a:off x="7075169" y="2045969"/>
            <a:ext cx="274322" cy="331471"/>
          </a:xfrm>
          <a:custGeom>
            <a:avLst/>
            <a:gdLst/>
            <a:ahLst/>
            <a:cxnLst/>
            <a:rect l="0" t="0" r="0" b="0"/>
            <a:pathLst>
              <a:path w="274322" h="331471">
                <a:moveTo>
                  <a:pt x="182881" y="0"/>
                </a:moveTo>
                <a:lnTo>
                  <a:pt x="176813" y="0"/>
                </a:lnTo>
                <a:lnTo>
                  <a:pt x="175025" y="1270"/>
                </a:lnTo>
                <a:lnTo>
                  <a:pt x="173834" y="3387"/>
                </a:lnTo>
                <a:lnTo>
                  <a:pt x="173039" y="6068"/>
                </a:lnTo>
                <a:lnTo>
                  <a:pt x="171240" y="7856"/>
                </a:lnTo>
                <a:lnTo>
                  <a:pt x="168771" y="9047"/>
                </a:lnTo>
                <a:lnTo>
                  <a:pt x="165854" y="9842"/>
                </a:lnTo>
                <a:lnTo>
                  <a:pt x="163909" y="11641"/>
                </a:lnTo>
                <a:lnTo>
                  <a:pt x="162613" y="14111"/>
                </a:lnTo>
                <a:lnTo>
                  <a:pt x="159903" y="21512"/>
                </a:lnTo>
                <a:lnTo>
                  <a:pt x="157402" y="27041"/>
                </a:lnTo>
                <a:lnTo>
                  <a:pt x="154465" y="33268"/>
                </a:lnTo>
                <a:lnTo>
                  <a:pt x="147814" y="43573"/>
                </a:lnTo>
                <a:lnTo>
                  <a:pt x="144263" y="48098"/>
                </a:lnTo>
                <a:lnTo>
                  <a:pt x="140317" y="56514"/>
                </a:lnTo>
                <a:lnTo>
                  <a:pt x="139265" y="60536"/>
                </a:lnTo>
                <a:lnTo>
                  <a:pt x="134709" y="68392"/>
                </a:lnTo>
                <a:lnTo>
                  <a:pt x="128451" y="76117"/>
                </a:lnTo>
                <a:lnTo>
                  <a:pt x="121436" y="83783"/>
                </a:lnTo>
                <a:lnTo>
                  <a:pt x="110347" y="95239"/>
                </a:lnTo>
                <a:lnTo>
                  <a:pt x="99018" y="106677"/>
                </a:lnTo>
                <a:lnTo>
                  <a:pt x="90142" y="114298"/>
                </a:lnTo>
                <a:lnTo>
                  <a:pt x="63347" y="136313"/>
                </a:lnTo>
                <a:lnTo>
                  <a:pt x="51122" y="146755"/>
                </a:lnTo>
                <a:lnTo>
                  <a:pt x="40431" y="156257"/>
                </a:lnTo>
                <a:lnTo>
                  <a:pt x="30764" y="165132"/>
                </a:lnTo>
                <a:lnTo>
                  <a:pt x="24320" y="172318"/>
                </a:lnTo>
                <a:lnTo>
                  <a:pt x="20023" y="178379"/>
                </a:lnTo>
                <a:lnTo>
                  <a:pt x="13128" y="191163"/>
                </a:lnTo>
                <a:lnTo>
                  <a:pt x="5866" y="199446"/>
                </a:lnTo>
                <a:lnTo>
                  <a:pt x="1738" y="203875"/>
                </a:lnTo>
                <a:lnTo>
                  <a:pt x="773" y="208298"/>
                </a:lnTo>
                <a:lnTo>
                  <a:pt x="103" y="217272"/>
                </a:lnTo>
                <a:lnTo>
                  <a:pt x="0" y="257003"/>
                </a:lnTo>
                <a:lnTo>
                  <a:pt x="1271" y="258965"/>
                </a:lnTo>
                <a:lnTo>
                  <a:pt x="3388" y="260274"/>
                </a:lnTo>
                <a:lnTo>
                  <a:pt x="9842" y="262374"/>
                </a:lnTo>
                <a:lnTo>
                  <a:pt x="10372" y="263816"/>
                </a:lnTo>
                <a:lnTo>
                  <a:pt x="10959" y="268805"/>
                </a:lnTo>
                <a:lnTo>
                  <a:pt x="13657" y="271914"/>
                </a:lnTo>
                <a:lnTo>
                  <a:pt x="17994" y="275256"/>
                </a:lnTo>
                <a:lnTo>
                  <a:pt x="23426" y="278754"/>
                </a:lnTo>
                <a:lnTo>
                  <a:pt x="28318" y="281086"/>
                </a:lnTo>
                <a:lnTo>
                  <a:pt x="32849" y="282641"/>
                </a:lnTo>
                <a:lnTo>
                  <a:pt x="41270" y="284368"/>
                </a:lnTo>
                <a:lnTo>
                  <a:pt x="49245" y="285136"/>
                </a:lnTo>
                <a:lnTo>
                  <a:pt x="53151" y="286611"/>
                </a:lnTo>
                <a:lnTo>
                  <a:pt x="60876" y="291636"/>
                </a:lnTo>
                <a:lnTo>
                  <a:pt x="65985" y="293484"/>
                </a:lnTo>
                <a:lnTo>
                  <a:pt x="71930" y="294716"/>
                </a:lnTo>
                <a:lnTo>
                  <a:pt x="78433" y="295538"/>
                </a:lnTo>
                <a:lnTo>
                  <a:pt x="84039" y="296085"/>
                </a:lnTo>
                <a:lnTo>
                  <a:pt x="89046" y="296450"/>
                </a:lnTo>
                <a:lnTo>
                  <a:pt x="93654" y="296694"/>
                </a:lnTo>
                <a:lnTo>
                  <a:pt x="99266" y="298126"/>
                </a:lnTo>
                <a:lnTo>
                  <a:pt x="105548" y="300351"/>
                </a:lnTo>
                <a:lnTo>
                  <a:pt x="112276" y="303104"/>
                </a:lnTo>
                <a:lnTo>
                  <a:pt x="118030" y="304940"/>
                </a:lnTo>
                <a:lnTo>
                  <a:pt x="123138" y="306163"/>
                </a:lnTo>
                <a:lnTo>
                  <a:pt x="127812" y="306979"/>
                </a:lnTo>
                <a:lnTo>
                  <a:pt x="133468" y="307523"/>
                </a:lnTo>
                <a:lnTo>
                  <a:pt x="139778" y="307885"/>
                </a:lnTo>
                <a:lnTo>
                  <a:pt x="146526" y="308127"/>
                </a:lnTo>
                <a:lnTo>
                  <a:pt x="152294" y="309558"/>
                </a:lnTo>
                <a:lnTo>
                  <a:pt x="157410" y="311782"/>
                </a:lnTo>
                <a:lnTo>
                  <a:pt x="162090" y="314535"/>
                </a:lnTo>
                <a:lnTo>
                  <a:pt x="167750" y="316370"/>
                </a:lnTo>
                <a:lnTo>
                  <a:pt x="174064" y="317594"/>
                </a:lnTo>
                <a:lnTo>
                  <a:pt x="180812" y="318409"/>
                </a:lnTo>
                <a:lnTo>
                  <a:pt x="190392" y="318953"/>
                </a:lnTo>
                <a:lnTo>
                  <a:pt x="214582" y="319557"/>
                </a:lnTo>
                <a:lnTo>
                  <a:pt x="224335" y="320988"/>
                </a:lnTo>
                <a:lnTo>
                  <a:pt x="232107" y="323212"/>
                </a:lnTo>
                <a:lnTo>
                  <a:pt x="238558" y="325965"/>
                </a:lnTo>
                <a:lnTo>
                  <a:pt x="244129" y="327800"/>
                </a:lnTo>
                <a:lnTo>
                  <a:pt x="249113" y="329024"/>
                </a:lnTo>
                <a:lnTo>
                  <a:pt x="274321" y="33147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850"/>
          <p:cNvSpPr/>
          <p:nvPr/>
        </p:nvSpPr>
        <p:spPr>
          <a:xfrm>
            <a:off x="6800850" y="2823209"/>
            <a:ext cx="32702" cy="297181"/>
          </a:xfrm>
          <a:custGeom>
            <a:avLst/>
            <a:gdLst/>
            <a:ahLst/>
            <a:cxnLst/>
            <a:rect l="0" t="0" r="0" b="0"/>
            <a:pathLst>
              <a:path w="32702" h="297181">
                <a:moveTo>
                  <a:pt x="22859" y="0"/>
                </a:moveTo>
                <a:lnTo>
                  <a:pt x="22859" y="21977"/>
                </a:lnTo>
                <a:lnTo>
                  <a:pt x="24130" y="31162"/>
                </a:lnTo>
                <a:lnTo>
                  <a:pt x="26247" y="42365"/>
                </a:lnTo>
                <a:lnTo>
                  <a:pt x="28927" y="54913"/>
                </a:lnTo>
                <a:lnTo>
                  <a:pt x="30715" y="64549"/>
                </a:lnTo>
                <a:lnTo>
                  <a:pt x="31906" y="72243"/>
                </a:lnTo>
                <a:lnTo>
                  <a:pt x="32701" y="78642"/>
                </a:lnTo>
                <a:lnTo>
                  <a:pt x="31960" y="89258"/>
                </a:lnTo>
                <a:lnTo>
                  <a:pt x="30196" y="102686"/>
                </a:lnTo>
                <a:lnTo>
                  <a:pt x="27751" y="117987"/>
                </a:lnTo>
                <a:lnTo>
                  <a:pt x="26120" y="129458"/>
                </a:lnTo>
                <a:lnTo>
                  <a:pt x="25034" y="138376"/>
                </a:lnTo>
                <a:lnTo>
                  <a:pt x="24309" y="145591"/>
                </a:lnTo>
                <a:lnTo>
                  <a:pt x="23826" y="154211"/>
                </a:lnTo>
                <a:lnTo>
                  <a:pt x="23290" y="173948"/>
                </a:lnTo>
                <a:lnTo>
                  <a:pt x="21876" y="185816"/>
                </a:lnTo>
                <a:lnTo>
                  <a:pt x="19663" y="198807"/>
                </a:lnTo>
                <a:lnTo>
                  <a:pt x="16919" y="212548"/>
                </a:lnTo>
                <a:lnTo>
                  <a:pt x="15089" y="222979"/>
                </a:lnTo>
                <a:lnTo>
                  <a:pt x="13869" y="231203"/>
                </a:lnTo>
                <a:lnTo>
                  <a:pt x="13056" y="237955"/>
                </a:lnTo>
                <a:lnTo>
                  <a:pt x="12514" y="243727"/>
                </a:lnTo>
                <a:lnTo>
                  <a:pt x="12153" y="248845"/>
                </a:lnTo>
                <a:lnTo>
                  <a:pt x="11751" y="257918"/>
                </a:lnTo>
                <a:lnTo>
                  <a:pt x="11525" y="270166"/>
                </a:lnTo>
                <a:lnTo>
                  <a:pt x="11472" y="277977"/>
                </a:lnTo>
                <a:lnTo>
                  <a:pt x="10188" y="281838"/>
                </a:lnTo>
                <a:lnTo>
                  <a:pt x="8062" y="285682"/>
                </a:lnTo>
                <a:lnTo>
                  <a:pt x="0" y="29718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851"/>
          <p:cNvSpPr/>
          <p:nvPr/>
        </p:nvSpPr>
        <p:spPr>
          <a:xfrm>
            <a:off x="6812280" y="2654097"/>
            <a:ext cx="1714336" cy="443433"/>
          </a:xfrm>
          <a:custGeom>
            <a:avLst/>
            <a:gdLst/>
            <a:ahLst/>
            <a:cxnLst/>
            <a:rect l="0" t="0" r="0" b="0"/>
            <a:pathLst>
              <a:path w="1714336" h="443433">
                <a:moveTo>
                  <a:pt x="0" y="180542"/>
                </a:moveTo>
                <a:lnTo>
                  <a:pt x="66807" y="180542"/>
                </a:lnTo>
                <a:lnTo>
                  <a:pt x="72478" y="179272"/>
                </a:lnTo>
                <a:lnTo>
                  <a:pt x="87797" y="172687"/>
                </a:lnTo>
                <a:lnTo>
                  <a:pt x="115085" y="169819"/>
                </a:lnTo>
                <a:lnTo>
                  <a:pt x="122443" y="169583"/>
                </a:lnTo>
                <a:lnTo>
                  <a:pt x="137392" y="165935"/>
                </a:lnTo>
                <a:lnTo>
                  <a:pt x="144934" y="163184"/>
                </a:lnTo>
                <a:lnTo>
                  <a:pt x="198024" y="159312"/>
                </a:lnTo>
                <a:lnTo>
                  <a:pt x="262751" y="148850"/>
                </a:lnTo>
                <a:lnTo>
                  <a:pt x="331687" y="145325"/>
                </a:lnTo>
                <a:lnTo>
                  <a:pt x="386990" y="138499"/>
                </a:lnTo>
                <a:lnTo>
                  <a:pt x="434394" y="135549"/>
                </a:lnTo>
                <a:lnTo>
                  <a:pt x="478805" y="131651"/>
                </a:lnTo>
                <a:lnTo>
                  <a:pt x="530065" y="125839"/>
                </a:lnTo>
                <a:lnTo>
                  <a:pt x="581518" y="123876"/>
                </a:lnTo>
                <a:lnTo>
                  <a:pt x="622096" y="120221"/>
                </a:lnTo>
                <a:lnTo>
                  <a:pt x="667647" y="114363"/>
                </a:lnTo>
                <a:lnTo>
                  <a:pt x="700592" y="107526"/>
                </a:lnTo>
                <a:lnTo>
                  <a:pt x="751641" y="100254"/>
                </a:lnTo>
                <a:lnTo>
                  <a:pt x="783033" y="96537"/>
                </a:lnTo>
                <a:lnTo>
                  <a:pt x="828074" y="92407"/>
                </a:lnTo>
                <a:lnTo>
                  <a:pt x="874852" y="90082"/>
                </a:lnTo>
                <a:lnTo>
                  <a:pt x="909523" y="86998"/>
                </a:lnTo>
                <a:lnTo>
                  <a:pt x="936549" y="82619"/>
                </a:lnTo>
                <a:lnTo>
                  <a:pt x="967266" y="77160"/>
                </a:lnTo>
                <a:lnTo>
                  <a:pt x="1011555" y="71095"/>
                </a:lnTo>
                <a:lnTo>
                  <a:pt x="1057910" y="67680"/>
                </a:lnTo>
                <a:lnTo>
                  <a:pt x="1109321" y="63282"/>
                </a:lnTo>
                <a:lnTo>
                  <a:pt x="1154701" y="57307"/>
                </a:lnTo>
                <a:lnTo>
                  <a:pt x="1245923" y="43123"/>
                </a:lnTo>
                <a:lnTo>
                  <a:pt x="1291613" y="36917"/>
                </a:lnTo>
                <a:lnTo>
                  <a:pt x="1337320" y="34159"/>
                </a:lnTo>
                <a:lnTo>
                  <a:pt x="1381622" y="26538"/>
                </a:lnTo>
                <a:lnTo>
                  <a:pt x="1427201" y="21711"/>
                </a:lnTo>
                <a:lnTo>
                  <a:pt x="1453832" y="19605"/>
                </a:lnTo>
                <a:lnTo>
                  <a:pt x="1488972" y="11545"/>
                </a:lnTo>
                <a:lnTo>
                  <a:pt x="1542317" y="9308"/>
                </a:lnTo>
                <a:lnTo>
                  <a:pt x="1575852" y="5770"/>
                </a:lnTo>
                <a:lnTo>
                  <a:pt x="1622619" y="65"/>
                </a:lnTo>
                <a:lnTo>
                  <a:pt x="1650804" y="0"/>
                </a:lnTo>
                <a:lnTo>
                  <a:pt x="1691828" y="7644"/>
                </a:lnTo>
                <a:lnTo>
                  <a:pt x="1695575" y="9397"/>
                </a:lnTo>
                <a:lnTo>
                  <a:pt x="1698074" y="11836"/>
                </a:lnTo>
                <a:lnTo>
                  <a:pt x="1702119" y="17932"/>
                </a:lnTo>
                <a:lnTo>
                  <a:pt x="1708151" y="24874"/>
                </a:lnTo>
                <a:lnTo>
                  <a:pt x="1710267" y="28504"/>
                </a:lnTo>
                <a:lnTo>
                  <a:pt x="1712619" y="35923"/>
                </a:lnTo>
                <a:lnTo>
                  <a:pt x="1714129" y="49764"/>
                </a:lnTo>
                <a:lnTo>
                  <a:pt x="1714335" y="52569"/>
                </a:lnTo>
                <a:lnTo>
                  <a:pt x="1711040" y="57202"/>
                </a:lnTo>
                <a:lnTo>
                  <a:pt x="1708383" y="60216"/>
                </a:lnTo>
                <a:lnTo>
                  <a:pt x="1706612" y="63494"/>
                </a:lnTo>
                <a:lnTo>
                  <a:pt x="1704644" y="70525"/>
                </a:lnTo>
                <a:lnTo>
                  <a:pt x="1704118" y="76717"/>
                </a:lnTo>
                <a:lnTo>
                  <a:pt x="1703769" y="84655"/>
                </a:lnTo>
                <a:lnTo>
                  <a:pt x="1703536" y="93758"/>
                </a:lnTo>
                <a:lnTo>
                  <a:pt x="1702110" y="101096"/>
                </a:lnTo>
                <a:lnTo>
                  <a:pt x="1697140" y="112636"/>
                </a:lnTo>
                <a:lnTo>
                  <a:pt x="1694084" y="121999"/>
                </a:lnTo>
                <a:lnTo>
                  <a:pt x="1691456" y="131663"/>
                </a:lnTo>
                <a:lnTo>
                  <a:pt x="1686055" y="144425"/>
                </a:lnTo>
                <a:lnTo>
                  <a:pt x="1682807" y="155177"/>
                </a:lnTo>
                <a:lnTo>
                  <a:pt x="1681364" y="165459"/>
                </a:lnTo>
                <a:lnTo>
                  <a:pt x="1680722" y="178495"/>
                </a:lnTo>
                <a:lnTo>
                  <a:pt x="1680255" y="200631"/>
                </a:lnTo>
                <a:lnTo>
                  <a:pt x="1680210" y="269785"/>
                </a:lnTo>
                <a:lnTo>
                  <a:pt x="1678940" y="270517"/>
                </a:lnTo>
                <a:lnTo>
                  <a:pt x="1674142" y="271331"/>
                </a:lnTo>
                <a:lnTo>
                  <a:pt x="1667776" y="275080"/>
                </a:lnTo>
                <a:lnTo>
                  <a:pt x="1664301" y="277857"/>
                </a:lnTo>
                <a:lnTo>
                  <a:pt x="1660713" y="279709"/>
                </a:lnTo>
                <a:lnTo>
                  <a:pt x="1610885" y="292212"/>
                </a:lnTo>
                <a:lnTo>
                  <a:pt x="1560353" y="303119"/>
                </a:lnTo>
                <a:lnTo>
                  <a:pt x="1541850" y="306141"/>
                </a:lnTo>
                <a:lnTo>
                  <a:pt x="1502502" y="318429"/>
                </a:lnTo>
                <a:lnTo>
                  <a:pt x="1466609" y="325645"/>
                </a:lnTo>
                <a:lnTo>
                  <a:pt x="1437479" y="329348"/>
                </a:lnTo>
                <a:lnTo>
                  <a:pt x="1379289" y="335578"/>
                </a:lnTo>
                <a:lnTo>
                  <a:pt x="1330980" y="340356"/>
                </a:lnTo>
                <a:lnTo>
                  <a:pt x="1290561" y="347980"/>
                </a:lnTo>
                <a:lnTo>
                  <a:pt x="1242036" y="352074"/>
                </a:lnTo>
                <a:lnTo>
                  <a:pt x="1194780" y="360766"/>
                </a:lnTo>
                <a:lnTo>
                  <a:pt x="1141883" y="367745"/>
                </a:lnTo>
                <a:lnTo>
                  <a:pt x="1090316" y="372747"/>
                </a:lnTo>
                <a:lnTo>
                  <a:pt x="1041012" y="375706"/>
                </a:lnTo>
                <a:lnTo>
                  <a:pt x="994584" y="383817"/>
                </a:lnTo>
                <a:lnTo>
                  <a:pt x="948723" y="385795"/>
                </a:lnTo>
                <a:lnTo>
                  <a:pt x="792029" y="395265"/>
                </a:lnTo>
                <a:lnTo>
                  <a:pt x="752062" y="397895"/>
                </a:lnTo>
                <a:lnTo>
                  <a:pt x="696402" y="405245"/>
                </a:lnTo>
                <a:lnTo>
                  <a:pt x="548724" y="416656"/>
                </a:lnTo>
                <a:lnTo>
                  <a:pt x="497724" y="419412"/>
                </a:lnTo>
                <a:lnTo>
                  <a:pt x="450388" y="420343"/>
                </a:lnTo>
                <a:lnTo>
                  <a:pt x="369649" y="420569"/>
                </a:lnTo>
                <a:lnTo>
                  <a:pt x="354365" y="423957"/>
                </a:lnTo>
                <a:lnTo>
                  <a:pt x="346734" y="426639"/>
                </a:lnTo>
                <a:lnTo>
                  <a:pt x="311722" y="430413"/>
                </a:lnTo>
                <a:lnTo>
                  <a:pt x="264774" y="423833"/>
                </a:lnTo>
                <a:lnTo>
                  <a:pt x="221729" y="421002"/>
                </a:lnTo>
                <a:lnTo>
                  <a:pt x="168004" y="420700"/>
                </a:lnTo>
                <a:lnTo>
                  <a:pt x="130971" y="424016"/>
                </a:lnTo>
                <a:lnTo>
                  <a:pt x="84009" y="430425"/>
                </a:lnTo>
                <a:lnTo>
                  <a:pt x="44347" y="442665"/>
                </a:lnTo>
                <a:lnTo>
                  <a:pt x="34289" y="44343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852"/>
          <p:cNvSpPr/>
          <p:nvPr/>
        </p:nvSpPr>
        <p:spPr>
          <a:xfrm>
            <a:off x="7646669" y="2800350"/>
            <a:ext cx="52298" cy="223619"/>
          </a:xfrm>
          <a:custGeom>
            <a:avLst/>
            <a:gdLst/>
            <a:ahLst/>
            <a:cxnLst/>
            <a:rect l="0" t="0" r="0" b="0"/>
            <a:pathLst>
              <a:path w="52298" h="223619">
                <a:moveTo>
                  <a:pt x="0" y="45719"/>
                </a:moveTo>
                <a:lnTo>
                  <a:pt x="6068" y="45719"/>
                </a:lnTo>
                <a:lnTo>
                  <a:pt x="7856" y="46989"/>
                </a:lnTo>
                <a:lnTo>
                  <a:pt x="9047" y="49106"/>
                </a:lnTo>
                <a:lnTo>
                  <a:pt x="10959" y="55561"/>
                </a:lnTo>
                <a:lnTo>
                  <a:pt x="11221" y="59830"/>
                </a:lnTo>
                <a:lnTo>
                  <a:pt x="11291" y="62746"/>
                </a:lnTo>
                <a:lnTo>
                  <a:pt x="12607" y="64691"/>
                </a:lnTo>
                <a:lnTo>
                  <a:pt x="14755" y="65987"/>
                </a:lnTo>
                <a:lnTo>
                  <a:pt x="17457" y="66851"/>
                </a:lnTo>
                <a:lnTo>
                  <a:pt x="19259" y="69967"/>
                </a:lnTo>
                <a:lnTo>
                  <a:pt x="20459" y="74585"/>
                </a:lnTo>
                <a:lnTo>
                  <a:pt x="21259" y="80203"/>
                </a:lnTo>
                <a:lnTo>
                  <a:pt x="23062" y="87758"/>
                </a:lnTo>
                <a:lnTo>
                  <a:pt x="25536" y="96605"/>
                </a:lnTo>
                <a:lnTo>
                  <a:pt x="28454" y="106313"/>
                </a:lnTo>
                <a:lnTo>
                  <a:pt x="30400" y="114056"/>
                </a:lnTo>
                <a:lnTo>
                  <a:pt x="31697" y="120487"/>
                </a:lnTo>
                <a:lnTo>
                  <a:pt x="32561" y="126044"/>
                </a:lnTo>
                <a:lnTo>
                  <a:pt x="33138" y="131019"/>
                </a:lnTo>
                <a:lnTo>
                  <a:pt x="33521" y="135606"/>
                </a:lnTo>
                <a:lnTo>
                  <a:pt x="33778" y="139934"/>
                </a:lnTo>
                <a:lnTo>
                  <a:pt x="34063" y="154903"/>
                </a:lnTo>
                <a:lnTo>
                  <a:pt x="34139" y="164228"/>
                </a:lnTo>
                <a:lnTo>
                  <a:pt x="35459" y="171715"/>
                </a:lnTo>
                <a:lnTo>
                  <a:pt x="37610" y="177977"/>
                </a:lnTo>
                <a:lnTo>
                  <a:pt x="40314" y="183421"/>
                </a:lnTo>
                <a:lnTo>
                  <a:pt x="42115" y="188321"/>
                </a:lnTo>
                <a:lnTo>
                  <a:pt x="43317" y="192857"/>
                </a:lnTo>
                <a:lnTo>
                  <a:pt x="44118" y="197151"/>
                </a:lnTo>
                <a:lnTo>
                  <a:pt x="44653" y="201284"/>
                </a:lnTo>
                <a:lnTo>
                  <a:pt x="45009" y="205309"/>
                </a:lnTo>
                <a:lnTo>
                  <a:pt x="45679" y="216475"/>
                </a:lnTo>
                <a:lnTo>
                  <a:pt x="46963" y="217977"/>
                </a:lnTo>
                <a:lnTo>
                  <a:pt x="49089" y="220248"/>
                </a:lnTo>
                <a:lnTo>
                  <a:pt x="51776" y="223032"/>
                </a:lnTo>
                <a:lnTo>
                  <a:pt x="52297" y="223618"/>
                </a:lnTo>
                <a:lnTo>
                  <a:pt x="51375" y="222738"/>
                </a:lnTo>
                <a:lnTo>
                  <a:pt x="46838" y="218270"/>
                </a:lnTo>
                <a:lnTo>
                  <a:pt x="46217" y="214272"/>
                </a:lnTo>
                <a:lnTo>
                  <a:pt x="45942" y="208261"/>
                </a:lnTo>
                <a:lnTo>
                  <a:pt x="45786" y="197738"/>
                </a:lnTo>
                <a:lnTo>
                  <a:pt x="45749" y="190330"/>
                </a:lnTo>
                <a:lnTo>
                  <a:pt x="44470" y="184037"/>
                </a:lnTo>
                <a:lnTo>
                  <a:pt x="42346" y="176031"/>
                </a:lnTo>
                <a:lnTo>
                  <a:pt x="39661" y="166884"/>
                </a:lnTo>
                <a:lnTo>
                  <a:pt x="37871" y="159516"/>
                </a:lnTo>
                <a:lnTo>
                  <a:pt x="36678" y="153334"/>
                </a:lnTo>
                <a:lnTo>
                  <a:pt x="35882" y="147942"/>
                </a:lnTo>
                <a:lnTo>
                  <a:pt x="35352" y="141808"/>
                </a:lnTo>
                <a:lnTo>
                  <a:pt x="34998" y="135178"/>
                </a:lnTo>
                <a:lnTo>
                  <a:pt x="34762" y="128219"/>
                </a:lnTo>
                <a:lnTo>
                  <a:pt x="33335" y="122309"/>
                </a:lnTo>
                <a:lnTo>
                  <a:pt x="31113" y="117099"/>
                </a:lnTo>
                <a:lnTo>
                  <a:pt x="28363" y="112356"/>
                </a:lnTo>
                <a:lnTo>
                  <a:pt x="26529" y="102844"/>
                </a:lnTo>
                <a:lnTo>
                  <a:pt x="25306" y="90152"/>
                </a:lnTo>
                <a:lnTo>
                  <a:pt x="23586" y="55498"/>
                </a:lnTo>
                <a:lnTo>
                  <a:pt x="23076" y="37187"/>
                </a:lnTo>
                <a:lnTo>
                  <a:pt x="23003" y="32411"/>
                </a:lnTo>
                <a:lnTo>
                  <a:pt x="21686" y="27957"/>
                </a:lnTo>
                <a:lnTo>
                  <a:pt x="19538" y="23718"/>
                </a:lnTo>
                <a:lnTo>
                  <a:pt x="16835" y="19622"/>
                </a:lnTo>
                <a:lnTo>
                  <a:pt x="15033" y="15621"/>
                </a:lnTo>
                <a:lnTo>
                  <a:pt x="13833" y="11684"/>
                </a:lnTo>
                <a:lnTo>
                  <a:pt x="11431"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853"/>
          <p:cNvSpPr/>
          <p:nvPr/>
        </p:nvSpPr>
        <p:spPr>
          <a:xfrm>
            <a:off x="7567131" y="2759921"/>
            <a:ext cx="273849" cy="166159"/>
          </a:xfrm>
          <a:custGeom>
            <a:avLst/>
            <a:gdLst/>
            <a:ahLst/>
            <a:cxnLst/>
            <a:rect l="0" t="0" r="0" b="0"/>
            <a:pathLst>
              <a:path w="273849" h="166159">
                <a:moveTo>
                  <a:pt x="10959" y="166158"/>
                </a:moveTo>
                <a:lnTo>
                  <a:pt x="4891" y="166158"/>
                </a:lnTo>
                <a:lnTo>
                  <a:pt x="3103" y="164888"/>
                </a:lnTo>
                <a:lnTo>
                  <a:pt x="1911" y="162772"/>
                </a:lnTo>
                <a:lnTo>
                  <a:pt x="0" y="156317"/>
                </a:lnTo>
                <a:lnTo>
                  <a:pt x="3652" y="150708"/>
                </a:lnTo>
                <a:lnTo>
                  <a:pt x="17871" y="130928"/>
                </a:lnTo>
                <a:lnTo>
                  <a:pt x="23187" y="122352"/>
                </a:lnTo>
                <a:lnTo>
                  <a:pt x="26731" y="115364"/>
                </a:lnTo>
                <a:lnTo>
                  <a:pt x="29093" y="109436"/>
                </a:lnTo>
                <a:lnTo>
                  <a:pt x="31938" y="102943"/>
                </a:lnTo>
                <a:lnTo>
                  <a:pt x="38486" y="88956"/>
                </a:lnTo>
                <a:lnTo>
                  <a:pt x="42011" y="82940"/>
                </a:lnTo>
                <a:lnTo>
                  <a:pt x="45630" y="77660"/>
                </a:lnTo>
                <a:lnTo>
                  <a:pt x="49313" y="72869"/>
                </a:lnTo>
                <a:lnTo>
                  <a:pt x="51768" y="68406"/>
                </a:lnTo>
                <a:lnTo>
                  <a:pt x="53405" y="64160"/>
                </a:lnTo>
                <a:lnTo>
                  <a:pt x="54496" y="60059"/>
                </a:lnTo>
                <a:lnTo>
                  <a:pt x="56494" y="56056"/>
                </a:lnTo>
                <a:lnTo>
                  <a:pt x="59095" y="52117"/>
                </a:lnTo>
                <a:lnTo>
                  <a:pt x="62100" y="48221"/>
                </a:lnTo>
                <a:lnTo>
                  <a:pt x="64103" y="44353"/>
                </a:lnTo>
                <a:lnTo>
                  <a:pt x="65438" y="40505"/>
                </a:lnTo>
                <a:lnTo>
                  <a:pt x="66328" y="36670"/>
                </a:lnTo>
                <a:lnTo>
                  <a:pt x="66922" y="32843"/>
                </a:lnTo>
                <a:lnTo>
                  <a:pt x="67317" y="29021"/>
                </a:lnTo>
                <a:lnTo>
                  <a:pt x="67581" y="25203"/>
                </a:lnTo>
                <a:lnTo>
                  <a:pt x="69026" y="21389"/>
                </a:lnTo>
                <a:lnTo>
                  <a:pt x="71261" y="17575"/>
                </a:lnTo>
                <a:lnTo>
                  <a:pt x="74020" y="13763"/>
                </a:lnTo>
                <a:lnTo>
                  <a:pt x="77130" y="11222"/>
                </a:lnTo>
                <a:lnTo>
                  <a:pt x="80472" y="9527"/>
                </a:lnTo>
                <a:lnTo>
                  <a:pt x="83971" y="8398"/>
                </a:lnTo>
                <a:lnTo>
                  <a:pt x="86304" y="6375"/>
                </a:lnTo>
                <a:lnTo>
                  <a:pt x="87859" y="3756"/>
                </a:lnTo>
                <a:lnTo>
                  <a:pt x="88895" y="740"/>
                </a:lnTo>
                <a:lnTo>
                  <a:pt x="90856" y="0"/>
                </a:lnTo>
                <a:lnTo>
                  <a:pt x="93433" y="776"/>
                </a:lnTo>
                <a:lnTo>
                  <a:pt x="96422" y="2563"/>
                </a:lnTo>
                <a:lnTo>
                  <a:pt x="103129" y="4549"/>
                </a:lnTo>
                <a:lnTo>
                  <a:pt x="106695" y="5079"/>
                </a:lnTo>
                <a:lnTo>
                  <a:pt x="111614" y="7972"/>
                </a:lnTo>
                <a:lnTo>
                  <a:pt x="117432" y="12441"/>
                </a:lnTo>
                <a:lnTo>
                  <a:pt x="123850" y="17960"/>
                </a:lnTo>
                <a:lnTo>
                  <a:pt x="129399" y="22910"/>
                </a:lnTo>
                <a:lnTo>
                  <a:pt x="138952" y="31795"/>
                </a:lnTo>
                <a:lnTo>
                  <a:pt x="144548" y="35943"/>
                </a:lnTo>
                <a:lnTo>
                  <a:pt x="150818" y="39978"/>
                </a:lnTo>
                <a:lnTo>
                  <a:pt x="157538" y="43938"/>
                </a:lnTo>
                <a:lnTo>
                  <a:pt x="163288" y="47848"/>
                </a:lnTo>
                <a:lnTo>
                  <a:pt x="168392" y="51725"/>
                </a:lnTo>
                <a:lnTo>
                  <a:pt x="173064" y="55580"/>
                </a:lnTo>
                <a:lnTo>
                  <a:pt x="177449" y="58149"/>
                </a:lnTo>
                <a:lnTo>
                  <a:pt x="185708" y="61004"/>
                </a:lnTo>
                <a:lnTo>
                  <a:pt x="190958" y="63036"/>
                </a:lnTo>
                <a:lnTo>
                  <a:pt x="196998" y="65660"/>
                </a:lnTo>
                <a:lnTo>
                  <a:pt x="203565" y="68679"/>
                </a:lnTo>
                <a:lnTo>
                  <a:pt x="211753" y="74503"/>
                </a:lnTo>
                <a:lnTo>
                  <a:pt x="221022" y="82194"/>
                </a:lnTo>
                <a:lnTo>
                  <a:pt x="245069" y="103712"/>
                </a:lnTo>
                <a:lnTo>
                  <a:pt x="251745" y="110041"/>
                </a:lnTo>
                <a:lnTo>
                  <a:pt x="260310" y="118385"/>
                </a:lnTo>
                <a:lnTo>
                  <a:pt x="262283" y="119069"/>
                </a:lnTo>
                <a:lnTo>
                  <a:pt x="264868" y="119526"/>
                </a:lnTo>
                <a:lnTo>
                  <a:pt x="273848" y="12043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854"/>
          <p:cNvSpPr/>
          <p:nvPr/>
        </p:nvSpPr>
        <p:spPr>
          <a:xfrm>
            <a:off x="7555229" y="2948939"/>
            <a:ext cx="240031" cy="123171"/>
          </a:xfrm>
          <a:custGeom>
            <a:avLst/>
            <a:gdLst/>
            <a:ahLst/>
            <a:cxnLst/>
            <a:rect l="0" t="0" r="0" b="0"/>
            <a:pathLst>
              <a:path w="240031" h="123171">
                <a:moveTo>
                  <a:pt x="0" y="45720"/>
                </a:moveTo>
                <a:lnTo>
                  <a:pt x="12137" y="57856"/>
                </a:lnTo>
                <a:lnTo>
                  <a:pt x="22061" y="65241"/>
                </a:lnTo>
                <a:lnTo>
                  <a:pt x="35028" y="73974"/>
                </a:lnTo>
                <a:lnTo>
                  <a:pt x="50022" y="83606"/>
                </a:lnTo>
                <a:lnTo>
                  <a:pt x="63828" y="91297"/>
                </a:lnTo>
                <a:lnTo>
                  <a:pt x="76843" y="97695"/>
                </a:lnTo>
                <a:lnTo>
                  <a:pt x="100192" y="108190"/>
                </a:lnTo>
                <a:lnTo>
                  <a:pt x="131790" y="123170"/>
                </a:lnTo>
                <a:lnTo>
                  <a:pt x="138661" y="116403"/>
                </a:lnTo>
                <a:lnTo>
                  <a:pt x="148320" y="104272"/>
                </a:lnTo>
                <a:lnTo>
                  <a:pt x="159841" y="88565"/>
                </a:lnTo>
                <a:lnTo>
                  <a:pt x="186187" y="54179"/>
                </a:lnTo>
                <a:lnTo>
                  <a:pt x="211020" y="22810"/>
                </a:lnTo>
                <a:lnTo>
                  <a:pt x="219420" y="12667"/>
                </a:lnTo>
                <a:lnTo>
                  <a:pt x="24003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parallels</a:t>
            </a:r>
            <a:endParaRPr lang="en-US" dirty="0"/>
          </a:p>
        </p:txBody>
      </p:sp>
      <p:sp>
        <p:nvSpPr>
          <p:cNvPr id="3" name="Content Placeholder 2"/>
          <p:cNvSpPr>
            <a:spLocks noGrp="1"/>
          </p:cNvSpPr>
          <p:nvPr>
            <p:ph idx="1"/>
          </p:nvPr>
        </p:nvSpPr>
        <p:spPr/>
        <p:txBody>
          <a:bodyPr/>
          <a:lstStyle/>
          <a:p>
            <a:r>
              <a:rPr lang="en-US" dirty="0" smtClean="0"/>
              <a:t>Two planes can be parallel (imagine the floor and the ceiling).</a:t>
            </a:r>
          </a:p>
          <a:p>
            <a:r>
              <a:rPr lang="en-US" dirty="0" smtClean="0"/>
              <a:t>A line and  plane can be parallel.</a:t>
            </a:r>
          </a:p>
          <a:p>
            <a:endParaRPr lang="en-US" dirty="0"/>
          </a:p>
        </p:txBody>
      </p:sp>
      <p:sp>
        <p:nvSpPr>
          <p:cNvPr id="4" name="SMARTPenAnnotation198"/>
          <p:cNvSpPr/>
          <p:nvPr/>
        </p:nvSpPr>
        <p:spPr>
          <a:xfrm>
            <a:off x="6160770" y="3417570"/>
            <a:ext cx="3388" cy="1"/>
          </a:xfrm>
          <a:custGeom>
            <a:avLst/>
            <a:gdLst/>
            <a:ahLst/>
            <a:cxnLst/>
            <a:rect l="0" t="0" r="0" b="0"/>
            <a:pathLst>
              <a:path w="3388" h="1">
                <a:moveTo>
                  <a:pt x="0" y="0"/>
                </a:moveTo>
                <a:lnTo>
                  <a:pt x="3387" y="0"/>
                </a:lnTo>
                <a:close/>
              </a:path>
            </a:pathLst>
          </a:custGeom>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transversal?</a:t>
            </a:r>
            <a:endParaRPr lang="en-US" dirty="0"/>
          </a:p>
        </p:txBody>
      </p:sp>
      <p:sp>
        <p:nvSpPr>
          <p:cNvPr id="3" name="Content Placeholder 2"/>
          <p:cNvSpPr>
            <a:spLocks noGrp="1"/>
          </p:cNvSpPr>
          <p:nvPr>
            <p:ph idx="1"/>
          </p:nvPr>
        </p:nvSpPr>
        <p:spPr/>
        <p:txBody>
          <a:bodyPr/>
          <a:lstStyle/>
          <a:p>
            <a:r>
              <a:rPr lang="en-US" dirty="0" smtClean="0"/>
              <a:t>A transversal is any line that intersects two or more distinct lines in different points.</a:t>
            </a:r>
          </a:p>
          <a:p>
            <a:r>
              <a:rPr lang="en-US" dirty="0" smtClean="0"/>
              <a:t>The two lines that are intersected DO NOT have to parallel.</a:t>
            </a:r>
            <a:endParaRPr lang="en-US" dirty="0"/>
          </a:p>
        </p:txBody>
      </p:sp>
      <p:sp>
        <p:nvSpPr>
          <p:cNvPr id="4" name="SMARTPenAnnotation811"/>
          <p:cNvSpPr/>
          <p:nvPr/>
        </p:nvSpPr>
        <p:spPr>
          <a:xfrm>
            <a:off x="5269229" y="3659929"/>
            <a:ext cx="3223262" cy="89111"/>
          </a:xfrm>
          <a:custGeom>
            <a:avLst/>
            <a:gdLst/>
            <a:ahLst/>
            <a:cxnLst/>
            <a:rect l="0" t="0" r="0" b="0"/>
            <a:pathLst>
              <a:path w="3223262" h="89111">
                <a:moveTo>
                  <a:pt x="0" y="31960"/>
                </a:moveTo>
                <a:lnTo>
                  <a:pt x="6068" y="31960"/>
                </a:lnTo>
                <a:lnTo>
                  <a:pt x="10396" y="30690"/>
                </a:lnTo>
                <a:lnTo>
                  <a:pt x="15821" y="28574"/>
                </a:lnTo>
                <a:lnTo>
                  <a:pt x="21977" y="25893"/>
                </a:lnTo>
                <a:lnTo>
                  <a:pt x="27351" y="24105"/>
                </a:lnTo>
                <a:lnTo>
                  <a:pt x="42253" y="21590"/>
                </a:lnTo>
                <a:lnTo>
                  <a:pt x="73621" y="19574"/>
                </a:lnTo>
                <a:lnTo>
                  <a:pt x="157422" y="12768"/>
                </a:lnTo>
                <a:lnTo>
                  <a:pt x="215836" y="10187"/>
                </a:lnTo>
                <a:lnTo>
                  <a:pt x="304369" y="9129"/>
                </a:lnTo>
                <a:lnTo>
                  <a:pt x="503751" y="9101"/>
                </a:lnTo>
                <a:lnTo>
                  <a:pt x="530144" y="7831"/>
                </a:lnTo>
                <a:lnTo>
                  <a:pt x="632483" y="1245"/>
                </a:lnTo>
                <a:lnTo>
                  <a:pt x="714453" y="0"/>
                </a:lnTo>
                <a:lnTo>
                  <a:pt x="739193" y="1763"/>
                </a:lnTo>
                <a:lnTo>
                  <a:pt x="763305" y="4209"/>
                </a:lnTo>
                <a:lnTo>
                  <a:pt x="810417" y="6927"/>
                </a:lnTo>
                <a:lnTo>
                  <a:pt x="856756" y="9404"/>
                </a:lnTo>
                <a:lnTo>
                  <a:pt x="879780" y="11843"/>
                </a:lnTo>
                <a:lnTo>
                  <a:pt x="902751" y="14739"/>
                </a:lnTo>
                <a:lnTo>
                  <a:pt x="921874" y="16669"/>
                </a:lnTo>
                <a:lnTo>
                  <a:pt x="966991" y="19386"/>
                </a:lnTo>
                <a:lnTo>
                  <a:pt x="1052371" y="20380"/>
                </a:lnTo>
                <a:lnTo>
                  <a:pt x="1221252" y="20529"/>
                </a:lnTo>
                <a:lnTo>
                  <a:pt x="1238348" y="21800"/>
                </a:lnTo>
                <a:lnTo>
                  <a:pt x="1258636" y="23917"/>
                </a:lnTo>
                <a:lnTo>
                  <a:pt x="1281051" y="26598"/>
                </a:lnTo>
                <a:lnTo>
                  <a:pt x="1301074" y="28385"/>
                </a:lnTo>
                <a:lnTo>
                  <a:pt x="1366226" y="29631"/>
                </a:lnTo>
                <a:lnTo>
                  <a:pt x="1493763" y="23791"/>
                </a:lnTo>
                <a:lnTo>
                  <a:pt x="1683175" y="21174"/>
                </a:lnTo>
                <a:lnTo>
                  <a:pt x="2031762" y="20542"/>
                </a:lnTo>
                <a:lnTo>
                  <a:pt x="2123052" y="23922"/>
                </a:lnTo>
                <a:lnTo>
                  <a:pt x="2255923" y="29579"/>
                </a:lnTo>
                <a:lnTo>
                  <a:pt x="2319623" y="32172"/>
                </a:lnTo>
                <a:lnTo>
                  <a:pt x="2467977" y="39502"/>
                </a:lnTo>
                <a:lnTo>
                  <a:pt x="2555263" y="41662"/>
                </a:lnTo>
                <a:lnTo>
                  <a:pt x="2588699" y="43508"/>
                </a:lnTo>
                <a:lnTo>
                  <a:pt x="2616069" y="46009"/>
                </a:lnTo>
                <a:lnTo>
                  <a:pt x="2639396" y="48946"/>
                </a:lnTo>
                <a:lnTo>
                  <a:pt x="2661298" y="50904"/>
                </a:lnTo>
                <a:lnTo>
                  <a:pt x="2702566" y="53080"/>
                </a:lnTo>
                <a:lnTo>
                  <a:pt x="2725000" y="54930"/>
                </a:lnTo>
                <a:lnTo>
                  <a:pt x="2792700" y="62332"/>
                </a:lnTo>
                <a:lnTo>
                  <a:pt x="2832938" y="65090"/>
                </a:lnTo>
                <a:lnTo>
                  <a:pt x="2903071" y="67419"/>
                </a:lnTo>
                <a:lnTo>
                  <a:pt x="2914551" y="69569"/>
                </a:lnTo>
                <a:lnTo>
                  <a:pt x="2926014" y="72273"/>
                </a:lnTo>
                <a:lnTo>
                  <a:pt x="2936196" y="74076"/>
                </a:lnTo>
                <a:lnTo>
                  <a:pt x="2962662" y="76612"/>
                </a:lnTo>
                <a:lnTo>
                  <a:pt x="2992941" y="78634"/>
                </a:lnTo>
                <a:lnTo>
                  <a:pt x="3049043" y="85442"/>
                </a:lnTo>
                <a:lnTo>
                  <a:pt x="3084575" y="88024"/>
                </a:lnTo>
                <a:lnTo>
                  <a:pt x="3183879" y="89105"/>
                </a:lnTo>
                <a:lnTo>
                  <a:pt x="3223261" y="8911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812"/>
          <p:cNvSpPr/>
          <p:nvPr/>
        </p:nvSpPr>
        <p:spPr>
          <a:xfrm>
            <a:off x="4972050" y="4469129"/>
            <a:ext cx="3726180" cy="651511"/>
          </a:xfrm>
          <a:custGeom>
            <a:avLst/>
            <a:gdLst/>
            <a:ahLst/>
            <a:cxnLst/>
            <a:rect l="0" t="0" r="0" b="0"/>
            <a:pathLst>
              <a:path w="3726180" h="651511">
                <a:moveTo>
                  <a:pt x="0" y="651510"/>
                </a:moveTo>
                <a:lnTo>
                  <a:pt x="18203" y="651510"/>
                </a:lnTo>
                <a:lnTo>
                  <a:pt x="24835" y="650240"/>
                </a:lnTo>
                <a:lnTo>
                  <a:pt x="44605" y="642464"/>
                </a:lnTo>
                <a:lnTo>
                  <a:pt x="60740" y="640551"/>
                </a:lnTo>
                <a:lnTo>
                  <a:pt x="72325" y="640220"/>
                </a:lnTo>
                <a:lnTo>
                  <a:pt x="76156" y="638903"/>
                </a:lnTo>
                <a:lnTo>
                  <a:pt x="83801" y="634054"/>
                </a:lnTo>
                <a:lnTo>
                  <a:pt x="94818" y="631052"/>
                </a:lnTo>
                <a:lnTo>
                  <a:pt x="101312" y="630251"/>
                </a:lnTo>
                <a:lnTo>
                  <a:pt x="106911" y="628448"/>
                </a:lnTo>
                <a:lnTo>
                  <a:pt x="122129" y="621111"/>
                </a:lnTo>
                <a:lnTo>
                  <a:pt x="140891" y="617103"/>
                </a:lnTo>
                <a:lnTo>
                  <a:pt x="156327" y="609707"/>
                </a:lnTo>
                <a:lnTo>
                  <a:pt x="212905" y="597009"/>
                </a:lnTo>
                <a:lnTo>
                  <a:pt x="233968" y="587666"/>
                </a:lnTo>
                <a:lnTo>
                  <a:pt x="263197" y="580479"/>
                </a:lnTo>
                <a:lnTo>
                  <a:pt x="302300" y="564828"/>
                </a:lnTo>
                <a:lnTo>
                  <a:pt x="340524" y="557623"/>
                </a:lnTo>
                <a:lnTo>
                  <a:pt x="391114" y="538279"/>
                </a:lnTo>
                <a:lnTo>
                  <a:pt x="471681" y="518657"/>
                </a:lnTo>
                <a:lnTo>
                  <a:pt x="537478" y="505603"/>
                </a:lnTo>
                <a:lnTo>
                  <a:pt x="588327" y="487532"/>
                </a:lnTo>
                <a:lnTo>
                  <a:pt x="608188" y="483381"/>
                </a:lnTo>
                <a:lnTo>
                  <a:pt x="640790" y="477658"/>
                </a:lnTo>
                <a:lnTo>
                  <a:pt x="701133" y="460694"/>
                </a:lnTo>
                <a:lnTo>
                  <a:pt x="783916" y="441919"/>
                </a:lnTo>
                <a:lnTo>
                  <a:pt x="848580" y="422905"/>
                </a:lnTo>
                <a:lnTo>
                  <a:pt x="888971" y="414866"/>
                </a:lnTo>
                <a:lnTo>
                  <a:pt x="942819" y="406081"/>
                </a:lnTo>
                <a:lnTo>
                  <a:pt x="1005512" y="389702"/>
                </a:lnTo>
                <a:lnTo>
                  <a:pt x="1077694" y="370537"/>
                </a:lnTo>
                <a:lnTo>
                  <a:pt x="1146892" y="351134"/>
                </a:lnTo>
                <a:lnTo>
                  <a:pt x="1232245" y="329287"/>
                </a:lnTo>
                <a:lnTo>
                  <a:pt x="1344578" y="311456"/>
                </a:lnTo>
                <a:lnTo>
                  <a:pt x="1499965" y="275040"/>
                </a:lnTo>
                <a:lnTo>
                  <a:pt x="1586131" y="258554"/>
                </a:lnTo>
                <a:lnTo>
                  <a:pt x="1681967" y="242132"/>
                </a:lnTo>
                <a:lnTo>
                  <a:pt x="1790200" y="225205"/>
                </a:lnTo>
                <a:lnTo>
                  <a:pt x="1896687" y="205795"/>
                </a:lnTo>
                <a:lnTo>
                  <a:pt x="2067067" y="178600"/>
                </a:lnTo>
                <a:lnTo>
                  <a:pt x="2144669" y="167855"/>
                </a:lnTo>
                <a:lnTo>
                  <a:pt x="2234616" y="155882"/>
                </a:lnTo>
                <a:lnTo>
                  <a:pt x="2333752" y="141235"/>
                </a:lnTo>
                <a:lnTo>
                  <a:pt x="2442811" y="128471"/>
                </a:lnTo>
                <a:lnTo>
                  <a:pt x="2536685" y="114136"/>
                </a:lnTo>
                <a:lnTo>
                  <a:pt x="2625989" y="100140"/>
                </a:lnTo>
                <a:lnTo>
                  <a:pt x="2716796" y="94018"/>
                </a:lnTo>
                <a:lnTo>
                  <a:pt x="2828278" y="79347"/>
                </a:lnTo>
                <a:lnTo>
                  <a:pt x="2894343" y="70707"/>
                </a:lnTo>
                <a:lnTo>
                  <a:pt x="3002205" y="60850"/>
                </a:lnTo>
                <a:lnTo>
                  <a:pt x="3102603" y="48350"/>
                </a:lnTo>
                <a:lnTo>
                  <a:pt x="3214620" y="37444"/>
                </a:lnTo>
                <a:lnTo>
                  <a:pt x="3318919" y="28846"/>
                </a:lnTo>
                <a:lnTo>
                  <a:pt x="3408718" y="20262"/>
                </a:lnTo>
                <a:lnTo>
                  <a:pt x="3430146" y="15356"/>
                </a:lnTo>
                <a:lnTo>
                  <a:pt x="3547302" y="2452"/>
                </a:lnTo>
                <a:lnTo>
                  <a:pt x="3644045" y="96"/>
                </a:lnTo>
                <a:lnTo>
                  <a:pt x="3726179"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813"/>
          <p:cNvSpPr/>
          <p:nvPr/>
        </p:nvSpPr>
        <p:spPr>
          <a:xfrm>
            <a:off x="6366509" y="3257550"/>
            <a:ext cx="1485901" cy="3006090"/>
          </a:xfrm>
          <a:custGeom>
            <a:avLst/>
            <a:gdLst/>
            <a:ahLst/>
            <a:cxnLst/>
            <a:rect l="0" t="0" r="0" b="0"/>
            <a:pathLst>
              <a:path w="1485901" h="3006090">
                <a:moveTo>
                  <a:pt x="0" y="3006089"/>
                </a:moveTo>
                <a:lnTo>
                  <a:pt x="41950" y="2962870"/>
                </a:lnTo>
                <a:lnTo>
                  <a:pt x="66044" y="2918010"/>
                </a:lnTo>
                <a:lnTo>
                  <a:pt x="100542" y="2840317"/>
                </a:lnTo>
                <a:lnTo>
                  <a:pt x="137653" y="2759140"/>
                </a:lnTo>
                <a:lnTo>
                  <a:pt x="163411" y="2678379"/>
                </a:lnTo>
                <a:lnTo>
                  <a:pt x="191400" y="2588088"/>
                </a:lnTo>
                <a:lnTo>
                  <a:pt x="224969" y="2505905"/>
                </a:lnTo>
                <a:lnTo>
                  <a:pt x="253538" y="2430638"/>
                </a:lnTo>
                <a:lnTo>
                  <a:pt x="285879" y="2337101"/>
                </a:lnTo>
                <a:lnTo>
                  <a:pt x="310517" y="2256912"/>
                </a:lnTo>
                <a:lnTo>
                  <a:pt x="338809" y="2190598"/>
                </a:lnTo>
                <a:lnTo>
                  <a:pt x="363942" y="2129299"/>
                </a:lnTo>
                <a:lnTo>
                  <a:pt x="407735" y="2003398"/>
                </a:lnTo>
                <a:lnTo>
                  <a:pt x="433230" y="1932602"/>
                </a:lnTo>
                <a:lnTo>
                  <a:pt x="464601" y="1846481"/>
                </a:lnTo>
                <a:lnTo>
                  <a:pt x="568394" y="1585119"/>
                </a:lnTo>
                <a:lnTo>
                  <a:pt x="692788" y="1288886"/>
                </a:lnTo>
                <a:lnTo>
                  <a:pt x="730204" y="1212189"/>
                </a:lnTo>
                <a:lnTo>
                  <a:pt x="767855" y="1129385"/>
                </a:lnTo>
                <a:lnTo>
                  <a:pt x="798307" y="1059661"/>
                </a:lnTo>
                <a:lnTo>
                  <a:pt x="837827" y="978113"/>
                </a:lnTo>
                <a:lnTo>
                  <a:pt x="878251" y="899537"/>
                </a:lnTo>
                <a:lnTo>
                  <a:pt x="937740" y="786298"/>
                </a:lnTo>
                <a:lnTo>
                  <a:pt x="975220" y="715011"/>
                </a:lnTo>
                <a:lnTo>
                  <a:pt x="1021382" y="638465"/>
                </a:lnTo>
                <a:lnTo>
                  <a:pt x="1066907" y="557352"/>
                </a:lnTo>
                <a:lnTo>
                  <a:pt x="1110577" y="492660"/>
                </a:lnTo>
                <a:lnTo>
                  <a:pt x="1148261" y="427656"/>
                </a:lnTo>
                <a:lnTo>
                  <a:pt x="1186373" y="378127"/>
                </a:lnTo>
                <a:lnTo>
                  <a:pt x="1230321" y="313813"/>
                </a:lnTo>
                <a:lnTo>
                  <a:pt x="1273154" y="247780"/>
                </a:lnTo>
                <a:lnTo>
                  <a:pt x="1319087" y="188691"/>
                </a:lnTo>
                <a:lnTo>
                  <a:pt x="1371741" y="125695"/>
                </a:lnTo>
                <a:lnTo>
                  <a:pt x="1423546" y="59754"/>
                </a:lnTo>
                <a:lnTo>
                  <a:pt x="1442963" y="33252"/>
                </a:lnTo>
                <a:lnTo>
                  <a:pt x="1454540" y="24091"/>
                </a:lnTo>
                <a:lnTo>
                  <a:pt x="1473116" y="11827"/>
                </a:lnTo>
                <a:lnTo>
                  <a:pt x="148590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814"/>
          <p:cNvSpPr/>
          <p:nvPr/>
        </p:nvSpPr>
        <p:spPr>
          <a:xfrm>
            <a:off x="7514355" y="3168246"/>
            <a:ext cx="395205" cy="306475"/>
          </a:xfrm>
          <a:custGeom>
            <a:avLst/>
            <a:gdLst/>
            <a:ahLst/>
            <a:cxnLst/>
            <a:rect l="0" t="0" r="0" b="0"/>
            <a:pathLst>
              <a:path w="395205" h="306475">
                <a:moveTo>
                  <a:pt x="6585" y="283613"/>
                </a:moveTo>
                <a:lnTo>
                  <a:pt x="517" y="271478"/>
                </a:lnTo>
                <a:lnTo>
                  <a:pt x="0" y="267903"/>
                </a:lnTo>
                <a:lnTo>
                  <a:pt x="925" y="265520"/>
                </a:lnTo>
                <a:lnTo>
                  <a:pt x="2811" y="263931"/>
                </a:lnTo>
                <a:lnTo>
                  <a:pt x="4069" y="261602"/>
                </a:lnTo>
                <a:lnTo>
                  <a:pt x="5467" y="255627"/>
                </a:lnTo>
                <a:lnTo>
                  <a:pt x="9474" y="248738"/>
                </a:lnTo>
                <a:lnTo>
                  <a:pt x="12321" y="245123"/>
                </a:lnTo>
                <a:lnTo>
                  <a:pt x="15489" y="242714"/>
                </a:lnTo>
                <a:lnTo>
                  <a:pt x="18871" y="241107"/>
                </a:lnTo>
                <a:lnTo>
                  <a:pt x="22395" y="240036"/>
                </a:lnTo>
                <a:lnTo>
                  <a:pt x="29698" y="235459"/>
                </a:lnTo>
                <a:lnTo>
                  <a:pt x="33423" y="232460"/>
                </a:lnTo>
                <a:lnTo>
                  <a:pt x="37177" y="227921"/>
                </a:lnTo>
                <a:lnTo>
                  <a:pt x="40950" y="222355"/>
                </a:lnTo>
                <a:lnTo>
                  <a:pt x="44734" y="216105"/>
                </a:lnTo>
                <a:lnTo>
                  <a:pt x="49798" y="210668"/>
                </a:lnTo>
                <a:lnTo>
                  <a:pt x="55713" y="205773"/>
                </a:lnTo>
                <a:lnTo>
                  <a:pt x="62197" y="201240"/>
                </a:lnTo>
                <a:lnTo>
                  <a:pt x="70330" y="194408"/>
                </a:lnTo>
                <a:lnTo>
                  <a:pt x="79561" y="186043"/>
                </a:lnTo>
                <a:lnTo>
                  <a:pt x="89526" y="176656"/>
                </a:lnTo>
                <a:lnTo>
                  <a:pt x="98708" y="169129"/>
                </a:lnTo>
                <a:lnTo>
                  <a:pt x="107371" y="162840"/>
                </a:lnTo>
                <a:lnTo>
                  <a:pt x="115685" y="157378"/>
                </a:lnTo>
                <a:lnTo>
                  <a:pt x="123768" y="151197"/>
                </a:lnTo>
                <a:lnTo>
                  <a:pt x="131697" y="144536"/>
                </a:lnTo>
                <a:lnTo>
                  <a:pt x="139523" y="137555"/>
                </a:lnTo>
                <a:lnTo>
                  <a:pt x="147280" y="131631"/>
                </a:lnTo>
                <a:lnTo>
                  <a:pt x="154992" y="126412"/>
                </a:lnTo>
                <a:lnTo>
                  <a:pt x="162673" y="121662"/>
                </a:lnTo>
                <a:lnTo>
                  <a:pt x="176683" y="110876"/>
                </a:lnTo>
                <a:lnTo>
                  <a:pt x="215957" y="78571"/>
                </a:lnTo>
                <a:lnTo>
                  <a:pt x="232527" y="65639"/>
                </a:lnTo>
                <a:lnTo>
                  <a:pt x="246112" y="55747"/>
                </a:lnTo>
                <a:lnTo>
                  <a:pt x="257710" y="47883"/>
                </a:lnTo>
                <a:lnTo>
                  <a:pt x="267981" y="41369"/>
                </a:lnTo>
                <a:lnTo>
                  <a:pt x="277369" y="35757"/>
                </a:lnTo>
                <a:lnTo>
                  <a:pt x="286168" y="30746"/>
                </a:lnTo>
                <a:lnTo>
                  <a:pt x="293304" y="27405"/>
                </a:lnTo>
                <a:lnTo>
                  <a:pt x="304618" y="23693"/>
                </a:lnTo>
                <a:lnTo>
                  <a:pt x="313881" y="18657"/>
                </a:lnTo>
                <a:lnTo>
                  <a:pt x="318128" y="15536"/>
                </a:lnTo>
                <a:lnTo>
                  <a:pt x="324771" y="12185"/>
                </a:lnTo>
                <a:lnTo>
                  <a:pt x="333008" y="8681"/>
                </a:lnTo>
                <a:lnTo>
                  <a:pt x="355401" y="0"/>
                </a:lnTo>
                <a:lnTo>
                  <a:pt x="358510" y="558"/>
                </a:lnTo>
                <a:lnTo>
                  <a:pt x="368951" y="6141"/>
                </a:lnTo>
                <a:lnTo>
                  <a:pt x="376340" y="7892"/>
                </a:lnTo>
                <a:lnTo>
                  <a:pt x="383857" y="12057"/>
                </a:lnTo>
                <a:lnTo>
                  <a:pt x="387639" y="14946"/>
                </a:lnTo>
                <a:lnTo>
                  <a:pt x="390161" y="18142"/>
                </a:lnTo>
                <a:lnTo>
                  <a:pt x="391843" y="21543"/>
                </a:lnTo>
                <a:lnTo>
                  <a:pt x="394540" y="30057"/>
                </a:lnTo>
                <a:lnTo>
                  <a:pt x="394762" y="34566"/>
                </a:lnTo>
                <a:lnTo>
                  <a:pt x="395007" y="49736"/>
                </a:lnTo>
                <a:lnTo>
                  <a:pt x="395204" y="30647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815"/>
          <p:cNvSpPr/>
          <p:nvPr/>
        </p:nvSpPr>
        <p:spPr>
          <a:xfrm>
            <a:off x="6286918" y="6023609"/>
            <a:ext cx="308192" cy="363985"/>
          </a:xfrm>
          <a:custGeom>
            <a:avLst/>
            <a:gdLst/>
            <a:ahLst/>
            <a:cxnLst/>
            <a:rect l="0" t="0" r="0" b="0"/>
            <a:pathLst>
              <a:path w="308192" h="363985">
                <a:moveTo>
                  <a:pt x="33871" y="0"/>
                </a:moveTo>
                <a:lnTo>
                  <a:pt x="993" y="0"/>
                </a:lnTo>
                <a:lnTo>
                  <a:pt x="523" y="1271"/>
                </a:lnTo>
                <a:lnTo>
                  <a:pt x="0" y="6068"/>
                </a:lnTo>
                <a:lnTo>
                  <a:pt x="1130" y="7856"/>
                </a:lnTo>
                <a:lnTo>
                  <a:pt x="3154" y="9047"/>
                </a:lnTo>
                <a:lnTo>
                  <a:pt x="5773" y="9842"/>
                </a:lnTo>
                <a:lnTo>
                  <a:pt x="7519" y="11641"/>
                </a:lnTo>
                <a:lnTo>
                  <a:pt x="8683" y="14111"/>
                </a:lnTo>
                <a:lnTo>
                  <a:pt x="9977" y="20242"/>
                </a:lnTo>
                <a:lnTo>
                  <a:pt x="10705" y="30834"/>
                </a:lnTo>
                <a:lnTo>
                  <a:pt x="10875" y="38258"/>
                </a:lnTo>
                <a:lnTo>
                  <a:pt x="12191" y="45825"/>
                </a:lnTo>
                <a:lnTo>
                  <a:pt x="14338" y="55950"/>
                </a:lnTo>
                <a:lnTo>
                  <a:pt x="17039" y="67780"/>
                </a:lnTo>
                <a:lnTo>
                  <a:pt x="20110" y="78207"/>
                </a:lnTo>
                <a:lnTo>
                  <a:pt x="23427" y="87698"/>
                </a:lnTo>
                <a:lnTo>
                  <a:pt x="26909" y="96565"/>
                </a:lnTo>
                <a:lnTo>
                  <a:pt x="29229" y="105017"/>
                </a:lnTo>
                <a:lnTo>
                  <a:pt x="30777" y="113192"/>
                </a:lnTo>
                <a:lnTo>
                  <a:pt x="31809" y="121181"/>
                </a:lnTo>
                <a:lnTo>
                  <a:pt x="32497" y="129048"/>
                </a:lnTo>
                <a:lnTo>
                  <a:pt x="32955" y="136832"/>
                </a:lnTo>
                <a:lnTo>
                  <a:pt x="33260" y="144562"/>
                </a:lnTo>
                <a:lnTo>
                  <a:pt x="34734" y="154794"/>
                </a:lnTo>
                <a:lnTo>
                  <a:pt x="36986" y="166697"/>
                </a:lnTo>
                <a:lnTo>
                  <a:pt x="39758" y="179711"/>
                </a:lnTo>
                <a:lnTo>
                  <a:pt x="42876" y="189658"/>
                </a:lnTo>
                <a:lnTo>
                  <a:pt x="46224" y="197558"/>
                </a:lnTo>
                <a:lnTo>
                  <a:pt x="49727" y="204096"/>
                </a:lnTo>
                <a:lnTo>
                  <a:pt x="52062" y="213534"/>
                </a:lnTo>
                <a:lnTo>
                  <a:pt x="53619" y="224906"/>
                </a:lnTo>
                <a:lnTo>
                  <a:pt x="54656" y="237568"/>
                </a:lnTo>
                <a:lnTo>
                  <a:pt x="56618" y="248548"/>
                </a:lnTo>
                <a:lnTo>
                  <a:pt x="59196" y="258409"/>
                </a:lnTo>
                <a:lnTo>
                  <a:pt x="62184" y="267523"/>
                </a:lnTo>
                <a:lnTo>
                  <a:pt x="64176" y="274869"/>
                </a:lnTo>
                <a:lnTo>
                  <a:pt x="65505" y="281036"/>
                </a:lnTo>
                <a:lnTo>
                  <a:pt x="66390" y="286418"/>
                </a:lnTo>
                <a:lnTo>
                  <a:pt x="68251" y="292545"/>
                </a:lnTo>
                <a:lnTo>
                  <a:pt x="70761" y="299170"/>
                </a:lnTo>
                <a:lnTo>
                  <a:pt x="73705" y="306127"/>
                </a:lnTo>
                <a:lnTo>
                  <a:pt x="76975" y="317243"/>
                </a:lnTo>
                <a:lnTo>
                  <a:pt x="79074" y="328660"/>
                </a:lnTo>
                <a:lnTo>
                  <a:pt x="82748" y="333608"/>
                </a:lnTo>
                <a:lnTo>
                  <a:pt x="91957" y="343534"/>
                </a:lnTo>
                <a:lnTo>
                  <a:pt x="112111" y="363984"/>
                </a:lnTo>
                <a:lnTo>
                  <a:pt x="113971" y="363306"/>
                </a:lnTo>
                <a:lnTo>
                  <a:pt x="122657" y="357555"/>
                </a:lnTo>
                <a:lnTo>
                  <a:pt x="129635" y="355763"/>
                </a:lnTo>
                <a:lnTo>
                  <a:pt x="133273" y="352745"/>
                </a:lnTo>
                <a:lnTo>
                  <a:pt x="140703" y="342619"/>
                </a:lnTo>
                <a:lnTo>
                  <a:pt x="144463" y="336363"/>
                </a:lnTo>
                <a:lnTo>
                  <a:pt x="148239" y="329652"/>
                </a:lnTo>
                <a:lnTo>
                  <a:pt x="155822" y="315422"/>
                </a:lnTo>
                <a:lnTo>
                  <a:pt x="163425" y="300631"/>
                </a:lnTo>
                <a:lnTo>
                  <a:pt x="165960" y="294401"/>
                </a:lnTo>
                <a:lnTo>
                  <a:pt x="168777" y="284092"/>
                </a:lnTo>
                <a:lnTo>
                  <a:pt x="170799" y="278295"/>
                </a:lnTo>
                <a:lnTo>
                  <a:pt x="173417" y="271890"/>
                </a:lnTo>
                <a:lnTo>
                  <a:pt x="176432" y="265080"/>
                </a:lnTo>
                <a:lnTo>
                  <a:pt x="183168" y="250740"/>
                </a:lnTo>
                <a:lnTo>
                  <a:pt x="186743" y="243360"/>
                </a:lnTo>
                <a:lnTo>
                  <a:pt x="204261" y="201293"/>
                </a:lnTo>
                <a:lnTo>
                  <a:pt x="216045" y="172296"/>
                </a:lnTo>
                <a:lnTo>
                  <a:pt x="225171" y="151694"/>
                </a:lnTo>
                <a:lnTo>
                  <a:pt x="232524" y="136689"/>
                </a:lnTo>
                <a:lnTo>
                  <a:pt x="238697" y="125416"/>
                </a:lnTo>
                <a:lnTo>
                  <a:pt x="244082" y="116631"/>
                </a:lnTo>
                <a:lnTo>
                  <a:pt x="248941" y="109504"/>
                </a:lnTo>
                <a:lnTo>
                  <a:pt x="253452" y="103483"/>
                </a:lnTo>
                <a:lnTo>
                  <a:pt x="257729" y="96929"/>
                </a:lnTo>
                <a:lnTo>
                  <a:pt x="261849" y="90019"/>
                </a:lnTo>
                <a:lnTo>
                  <a:pt x="265867" y="82874"/>
                </a:lnTo>
                <a:lnTo>
                  <a:pt x="273717" y="68160"/>
                </a:lnTo>
                <a:lnTo>
                  <a:pt x="277589" y="60680"/>
                </a:lnTo>
                <a:lnTo>
                  <a:pt x="281439" y="55693"/>
                </a:lnTo>
                <a:lnTo>
                  <a:pt x="285277" y="52369"/>
                </a:lnTo>
                <a:lnTo>
                  <a:pt x="292927" y="47405"/>
                </a:lnTo>
                <a:lnTo>
                  <a:pt x="296746" y="44304"/>
                </a:lnTo>
                <a:lnTo>
                  <a:pt x="308191" y="3429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816"/>
          <p:cNvSpPr/>
          <p:nvPr/>
        </p:nvSpPr>
        <p:spPr>
          <a:xfrm>
            <a:off x="7820319" y="4949660"/>
            <a:ext cx="443034" cy="821897"/>
          </a:xfrm>
          <a:custGeom>
            <a:avLst/>
            <a:gdLst/>
            <a:ahLst/>
            <a:cxnLst/>
            <a:rect l="0" t="0" r="0" b="0"/>
            <a:pathLst>
              <a:path w="443034" h="821897">
                <a:moveTo>
                  <a:pt x="32090" y="10959"/>
                </a:moveTo>
                <a:lnTo>
                  <a:pt x="26023" y="4892"/>
                </a:lnTo>
                <a:lnTo>
                  <a:pt x="22965" y="3104"/>
                </a:lnTo>
                <a:lnTo>
                  <a:pt x="16181" y="1118"/>
                </a:lnTo>
                <a:lnTo>
                  <a:pt x="5222" y="0"/>
                </a:lnTo>
                <a:lnTo>
                  <a:pt x="2749" y="1113"/>
                </a:lnTo>
                <a:lnTo>
                  <a:pt x="1099" y="3125"/>
                </a:lnTo>
                <a:lnTo>
                  <a:pt x="0" y="5737"/>
                </a:lnTo>
                <a:lnTo>
                  <a:pt x="536" y="7478"/>
                </a:lnTo>
                <a:lnTo>
                  <a:pt x="2165" y="8638"/>
                </a:lnTo>
                <a:lnTo>
                  <a:pt x="4520" y="9412"/>
                </a:lnTo>
                <a:lnTo>
                  <a:pt x="6090" y="12468"/>
                </a:lnTo>
                <a:lnTo>
                  <a:pt x="9570" y="27634"/>
                </a:lnTo>
                <a:lnTo>
                  <a:pt x="32333" y="68974"/>
                </a:lnTo>
                <a:lnTo>
                  <a:pt x="41088" y="83733"/>
                </a:lnTo>
                <a:lnTo>
                  <a:pt x="60298" y="107593"/>
                </a:lnTo>
                <a:lnTo>
                  <a:pt x="67405" y="117292"/>
                </a:lnTo>
                <a:lnTo>
                  <a:pt x="74684" y="127568"/>
                </a:lnTo>
                <a:lnTo>
                  <a:pt x="82076" y="139498"/>
                </a:lnTo>
                <a:lnTo>
                  <a:pt x="89544" y="152532"/>
                </a:lnTo>
                <a:lnTo>
                  <a:pt x="97063" y="166301"/>
                </a:lnTo>
                <a:lnTo>
                  <a:pt x="108425" y="183101"/>
                </a:lnTo>
                <a:lnTo>
                  <a:pt x="122351" y="201920"/>
                </a:lnTo>
                <a:lnTo>
                  <a:pt x="137984" y="222087"/>
                </a:lnTo>
                <a:lnTo>
                  <a:pt x="159836" y="258391"/>
                </a:lnTo>
                <a:lnTo>
                  <a:pt x="185834" y="305454"/>
                </a:lnTo>
                <a:lnTo>
                  <a:pt x="214596" y="359689"/>
                </a:lnTo>
                <a:lnTo>
                  <a:pt x="237582" y="400926"/>
                </a:lnTo>
                <a:lnTo>
                  <a:pt x="256714" y="433497"/>
                </a:lnTo>
                <a:lnTo>
                  <a:pt x="273279" y="460291"/>
                </a:lnTo>
                <a:lnTo>
                  <a:pt x="286863" y="484504"/>
                </a:lnTo>
                <a:lnTo>
                  <a:pt x="298459" y="506996"/>
                </a:lnTo>
                <a:lnTo>
                  <a:pt x="321926" y="556540"/>
                </a:lnTo>
                <a:lnTo>
                  <a:pt x="378573" y="678469"/>
                </a:lnTo>
                <a:lnTo>
                  <a:pt x="423392" y="770551"/>
                </a:lnTo>
                <a:lnTo>
                  <a:pt x="428252" y="787129"/>
                </a:lnTo>
                <a:lnTo>
                  <a:pt x="429549" y="795106"/>
                </a:lnTo>
                <a:lnTo>
                  <a:pt x="431682" y="800424"/>
                </a:lnTo>
                <a:lnTo>
                  <a:pt x="434375" y="803969"/>
                </a:lnTo>
                <a:lnTo>
                  <a:pt x="437440" y="806333"/>
                </a:lnTo>
                <a:lnTo>
                  <a:pt x="439483" y="809178"/>
                </a:lnTo>
                <a:lnTo>
                  <a:pt x="443033" y="820486"/>
                </a:lnTo>
                <a:lnTo>
                  <a:pt x="441941" y="821154"/>
                </a:lnTo>
                <a:lnTo>
                  <a:pt x="437343" y="821896"/>
                </a:lnTo>
                <a:lnTo>
                  <a:pt x="435609" y="820824"/>
                </a:lnTo>
                <a:lnTo>
                  <a:pt x="434453" y="818839"/>
                </a:lnTo>
                <a:lnTo>
                  <a:pt x="433682" y="816246"/>
                </a:lnTo>
                <a:lnTo>
                  <a:pt x="429439" y="809978"/>
                </a:lnTo>
                <a:lnTo>
                  <a:pt x="420710" y="79962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817"/>
          <p:cNvSpPr/>
          <p:nvPr/>
        </p:nvSpPr>
        <p:spPr>
          <a:xfrm>
            <a:off x="7715250" y="5212079"/>
            <a:ext cx="822960" cy="285751"/>
          </a:xfrm>
          <a:custGeom>
            <a:avLst/>
            <a:gdLst/>
            <a:ahLst/>
            <a:cxnLst/>
            <a:rect l="0" t="0" r="0" b="0"/>
            <a:pathLst>
              <a:path w="822960" h="285751">
                <a:moveTo>
                  <a:pt x="0" y="285750"/>
                </a:moveTo>
                <a:lnTo>
                  <a:pt x="12135" y="273615"/>
                </a:lnTo>
                <a:lnTo>
                  <a:pt x="16980" y="270040"/>
                </a:lnTo>
                <a:lnTo>
                  <a:pt x="31136" y="263739"/>
                </a:lnTo>
                <a:lnTo>
                  <a:pt x="43894" y="257764"/>
                </a:lnTo>
                <a:lnTo>
                  <a:pt x="65358" y="247261"/>
                </a:lnTo>
                <a:lnTo>
                  <a:pt x="72782" y="242310"/>
                </a:lnTo>
                <a:lnTo>
                  <a:pt x="80271" y="236470"/>
                </a:lnTo>
                <a:lnTo>
                  <a:pt x="87804" y="230037"/>
                </a:lnTo>
                <a:lnTo>
                  <a:pt x="96636" y="224478"/>
                </a:lnTo>
                <a:lnTo>
                  <a:pt x="106334" y="219502"/>
                </a:lnTo>
                <a:lnTo>
                  <a:pt x="116609" y="214915"/>
                </a:lnTo>
                <a:lnTo>
                  <a:pt x="127269" y="209317"/>
                </a:lnTo>
                <a:lnTo>
                  <a:pt x="138186" y="203045"/>
                </a:lnTo>
                <a:lnTo>
                  <a:pt x="149274" y="196323"/>
                </a:lnTo>
                <a:lnTo>
                  <a:pt x="159205" y="190573"/>
                </a:lnTo>
                <a:lnTo>
                  <a:pt x="177014" y="180796"/>
                </a:lnTo>
                <a:lnTo>
                  <a:pt x="213456" y="162084"/>
                </a:lnTo>
                <a:lnTo>
                  <a:pt x="226124" y="155046"/>
                </a:lnTo>
                <a:lnTo>
                  <a:pt x="238380" y="147814"/>
                </a:lnTo>
                <a:lnTo>
                  <a:pt x="250359" y="140453"/>
                </a:lnTo>
                <a:lnTo>
                  <a:pt x="263426" y="134275"/>
                </a:lnTo>
                <a:lnTo>
                  <a:pt x="277217" y="128887"/>
                </a:lnTo>
                <a:lnTo>
                  <a:pt x="291492" y="124025"/>
                </a:lnTo>
                <a:lnTo>
                  <a:pt x="306088" y="118243"/>
                </a:lnTo>
                <a:lnTo>
                  <a:pt x="320899" y="111849"/>
                </a:lnTo>
                <a:lnTo>
                  <a:pt x="335852" y="105046"/>
                </a:lnTo>
                <a:lnTo>
                  <a:pt x="349631" y="99241"/>
                </a:lnTo>
                <a:lnTo>
                  <a:pt x="362627" y="94101"/>
                </a:lnTo>
                <a:lnTo>
                  <a:pt x="375101" y="89404"/>
                </a:lnTo>
                <a:lnTo>
                  <a:pt x="389768" y="85003"/>
                </a:lnTo>
                <a:lnTo>
                  <a:pt x="405895" y="80799"/>
                </a:lnTo>
                <a:lnTo>
                  <a:pt x="422997" y="76726"/>
                </a:lnTo>
                <a:lnTo>
                  <a:pt x="438207" y="71470"/>
                </a:lnTo>
                <a:lnTo>
                  <a:pt x="452158" y="65427"/>
                </a:lnTo>
                <a:lnTo>
                  <a:pt x="465268" y="58858"/>
                </a:lnTo>
                <a:lnTo>
                  <a:pt x="479089" y="53209"/>
                </a:lnTo>
                <a:lnTo>
                  <a:pt x="493382" y="48173"/>
                </a:lnTo>
                <a:lnTo>
                  <a:pt x="507992" y="43545"/>
                </a:lnTo>
                <a:lnTo>
                  <a:pt x="526621" y="39191"/>
                </a:lnTo>
                <a:lnTo>
                  <a:pt x="547930" y="35017"/>
                </a:lnTo>
                <a:lnTo>
                  <a:pt x="639940" y="19194"/>
                </a:lnTo>
                <a:lnTo>
                  <a:pt x="659036" y="16606"/>
                </a:lnTo>
                <a:lnTo>
                  <a:pt x="675577" y="14881"/>
                </a:lnTo>
                <a:lnTo>
                  <a:pt x="690415" y="13731"/>
                </a:lnTo>
                <a:lnTo>
                  <a:pt x="713674" y="9066"/>
                </a:lnTo>
                <a:lnTo>
                  <a:pt x="732479" y="4030"/>
                </a:lnTo>
                <a:lnTo>
                  <a:pt x="749302" y="1791"/>
                </a:lnTo>
                <a:lnTo>
                  <a:pt x="768632" y="796"/>
                </a:lnTo>
                <a:lnTo>
                  <a:pt x="797549" y="236"/>
                </a:lnTo>
                <a:lnTo>
                  <a:pt x="822959"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818"/>
          <p:cNvSpPr/>
          <p:nvPr/>
        </p:nvSpPr>
        <p:spPr>
          <a:xfrm>
            <a:off x="7991206" y="4892039"/>
            <a:ext cx="146954" cy="902971"/>
          </a:xfrm>
          <a:custGeom>
            <a:avLst/>
            <a:gdLst/>
            <a:ahLst/>
            <a:cxnLst/>
            <a:rect l="0" t="0" r="0" b="0"/>
            <a:pathLst>
              <a:path w="146954" h="902971">
                <a:moveTo>
                  <a:pt x="146953" y="0"/>
                </a:moveTo>
                <a:lnTo>
                  <a:pt x="134818" y="12136"/>
                </a:lnTo>
                <a:lnTo>
                  <a:pt x="131243" y="18251"/>
                </a:lnTo>
                <a:lnTo>
                  <a:pt x="127271" y="31818"/>
                </a:lnTo>
                <a:lnTo>
                  <a:pt x="125505" y="53088"/>
                </a:lnTo>
                <a:lnTo>
                  <a:pt x="125035" y="65873"/>
                </a:lnTo>
                <a:lnTo>
                  <a:pt x="122181" y="84555"/>
                </a:lnTo>
                <a:lnTo>
                  <a:pt x="117739" y="107170"/>
                </a:lnTo>
                <a:lnTo>
                  <a:pt x="102737" y="173995"/>
                </a:lnTo>
                <a:lnTo>
                  <a:pt x="98426" y="192197"/>
                </a:lnTo>
                <a:lnTo>
                  <a:pt x="80223" y="278492"/>
                </a:lnTo>
                <a:lnTo>
                  <a:pt x="75796" y="306311"/>
                </a:lnTo>
                <a:lnTo>
                  <a:pt x="72845" y="331208"/>
                </a:lnTo>
                <a:lnTo>
                  <a:pt x="70878" y="354156"/>
                </a:lnTo>
                <a:lnTo>
                  <a:pt x="68296" y="375804"/>
                </a:lnTo>
                <a:lnTo>
                  <a:pt x="65306" y="396586"/>
                </a:lnTo>
                <a:lnTo>
                  <a:pt x="62041" y="416791"/>
                </a:lnTo>
                <a:lnTo>
                  <a:pt x="39822" y="572126"/>
                </a:lnTo>
                <a:lnTo>
                  <a:pt x="34893" y="601128"/>
                </a:lnTo>
                <a:lnTo>
                  <a:pt x="30336" y="625542"/>
                </a:lnTo>
                <a:lnTo>
                  <a:pt x="27299" y="646898"/>
                </a:lnTo>
                <a:lnTo>
                  <a:pt x="25274" y="666216"/>
                </a:lnTo>
                <a:lnTo>
                  <a:pt x="23923" y="684174"/>
                </a:lnTo>
                <a:lnTo>
                  <a:pt x="21753" y="699956"/>
                </a:lnTo>
                <a:lnTo>
                  <a:pt x="19037" y="714287"/>
                </a:lnTo>
                <a:lnTo>
                  <a:pt x="15956" y="727652"/>
                </a:lnTo>
                <a:lnTo>
                  <a:pt x="12532" y="752661"/>
                </a:lnTo>
                <a:lnTo>
                  <a:pt x="11010" y="776476"/>
                </a:lnTo>
                <a:lnTo>
                  <a:pt x="10335" y="799761"/>
                </a:lnTo>
                <a:lnTo>
                  <a:pt x="6647" y="822809"/>
                </a:lnTo>
                <a:lnTo>
                  <a:pt x="3887" y="834290"/>
                </a:lnTo>
                <a:lnTo>
                  <a:pt x="818" y="853819"/>
                </a:lnTo>
                <a:lnTo>
                  <a:pt x="0" y="862583"/>
                </a:lnTo>
                <a:lnTo>
                  <a:pt x="2478" y="879094"/>
                </a:lnTo>
                <a:lnTo>
                  <a:pt x="9794" y="90297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819"/>
          <p:cNvSpPr/>
          <p:nvPr/>
        </p:nvSpPr>
        <p:spPr>
          <a:xfrm>
            <a:off x="8321040" y="5017854"/>
            <a:ext cx="194311" cy="170546"/>
          </a:xfrm>
          <a:custGeom>
            <a:avLst/>
            <a:gdLst/>
            <a:ahLst/>
            <a:cxnLst/>
            <a:rect l="0" t="0" r="0" b="0"/>
            <a:pathLst>
              <a:path w="194311" h="170546">
                <a:moveTo>
                  <a:pt x="0" y="45635"/>
                </a:moveTo>
                <a:lnTo>
                  <a:pt x="0" y="39050"/>
                </a:lnTo>
                <a:lnTo>
                  <a:pt x="0" y="41862"/>
                </a:lnTo>
                <a:lnTo>
                  <a:pt x="1270" y="43120"/>
                </a:lnTo>
                <a:lnTo>
                  <a:pt x="3386" y="43958"/>
                </a:lnTo>
                <a:lnTo>
                  <a:pt x="6068" y="44518"/>
                </a:lnTo>
                <a:lnTo>
                  <a:pt x="7855" y="47430"/>
                </a:lnTo>
                <a:lnTo>
                  <a:pt x="9046" y="51912"/>
                </a:lnTo>
                <a:lnTo>
                  <a:pt x="9841" y="57440"/>
                </a:lnTo>
                <a:lnTo>
                  <a:pt x="11640" y="62395"/>
                </a:lnTo>
                <a:lnTo>
                  <a:pt x="14110" y="66968"/>
                </a:lnTo>
                <a:lnTo>
                  <a:pt x="17027" y="71287"/>
                </a:lnTo>
                <a:lnTo>
                  <a:pt x="18971" y="75437"/>
                </a:lnTo>
                <a:lnTo>
                  <a:pt x="20267" y="79473"/>
                </a:lnTo>
                <a:lnTo>
                  <a:pt x="21132" y="83434"/>
                </a:lnTo>
                <a:lnTo>
                  <a:pt x="22977" y="87344"/>
                </a:lnTo>
                <a:lnTo>
                  <a:pt x="25478" y="91221"/>
                </a:lnTo>
                <a:lnTo>
                  <a:pt x="28415" y="95076"/>
                </a:lnTo>
                <a:lnTo>
                  <a:pt x="30374" y="100186"/>
                </a:lnTo>
                <a:lnTo>
                  <a:pt x="31679" y="106132"/>
                </a:lnTo>
                <a:lnTo>
                  <a:pt x="32549" y="112637"/>
                </a:lnTo>
                <a:lnTo>
                  <a:pt x="34399" y="118243"/>
                </a:lnTo>
                <a:lnTo>
                  <a:pt x="36903" y="123250"/>
                </a:lnTo>
                <a:lnTo>
                  <a:pt x="39842" y="127859"/>
                </a:lnTo>
                <a:lnTo>
                  <a:pt x="43071" y="133471"/>
                </a:lnTo>
                <a:lnTo>
                  <a:pt x="50046" y="146480"/>
                </a:lnTo>
                <a:lnTo>
                  <a:pt x="52414" y="152235"/>
                </a:lnTo>
                <a:lnTo>
                  <a:pt x="53992" y="157342"/>
                </a:lnTo>
                <a:lnTo>
                  <a:pt x="56964" y="170545"/>
                </a:lnTo>
                <a:lnTo>
                  <a:pt x="57067" y="167614"/>
                </a:lnTo>
                <a:lnTo>
                  <a:pt x="57148" y="97609"/>
                </a:lnTo>
                <a:lnTo>
                  <a:pt x="58419" y="89174"/>
                </a:lnTo>
                <a:lnTo>
                  <a:pt x="60535" y="81011"/>
                </a:lnTo>
                <a:lnTo>
                  <a:pt x="63218" y="73030"/>
                </a:lnTo>
                <a:lnTo>
                  <a:pt x="65005" y="66438"/>
                </a:lnTo>
                <a:lnTo>
                  <a:pt x="66196" y="60774"/>
                </a:lnTo>
                <a:lnTo>
                  <a:pt x="66991" y="55728"/>
                </a:lnTo>
                <a:lnTo>
                  <a:pt x="68790" y="48554"/>
                </a:lnTo>
                <a:lnTo>
                  <a:pt x="71260" y="39961"/>
                </a:lnTo>
                <a:lnTo>
                  <a:pt x="74177" y="30423"/>
                </a:lnTo>
                <a:lnTo>
                  <a:pt x="76121" y="22794"/>
                </a:lnTo>
                <a:lnTo>
                  <a:pt x="77417" y="16437"/>
                </a:lnTo>
                <a:lnTo>
                  <a:pt x="78282" y="10930"/>
                </a:lnTo>
                <a:lnTo>
                  <a:pt x="80127" y="7259"/>
                </a:lnTo>
                <a:lnTo>
                  <a:pt x="82628" y="4811"/>
                </a:lnTo>
                <a:lnTo>
                  <a:pt x="89699" y="882"/>
                </a:lnTo>
                <a:lnTo>
                  <a:pt x="94053" y="345"/>
                </a:lnTo>
                <a:lnTo>
                  <a:pt x="96992" y="202"/>
                </a:lnTo>
                <a:lnTo>
                  <a:pt x="103644" y="43"/>
                </a:lnTo>
                <a:lnTo>
                  <a:pt x="107196" y="0"/>
                </a:lnTo>
                <a:lnTo>
                  <a:pt x="110833" y="1242"/>
                </a:lnTo>
                <a:lnTo>
                  <a:pt x="114529" y="3340"/>
                </a:lnTo>
                <a:lnTo>
                  <a:pt x="118263" y="6009"/>
                </a:lnTo>
                <a:lnTo>
                  <a:pt x="120751" y="9058"/>
                </a:lnTo>
                <a:lnTo>
                  <a:pt x="122411" y="12360"/>
                </a:lnTo>
                <a:lnTo>
                  <a:pt x="123517" y="15832"/>
                </a:lnTo>
                <a:lnTo>
                  <a:pt x="125525" y="20686"/>
                </a:lnTo>
                <a:lnTo>
                  <a:pt x="128133" y="26463"/>
                </a:lnTo>
                <a:lnTo>
                  <a:pt x="131141" y="32854"/>
                </a:lnTo>
                <a:lnTo>
                  <a:pt x="134418" y="38384"/>
                </a:lnTo>
                <a:lnTo>
                  <a:pt x="137872" y="43341"/>
                </a:lnTo>
                <a:lnTo>
                  <a:pt x="141445" y="47916"/>
                </a:lnTo>
                <a:lnTo>
                  <a:pt x="143826" y="53506"/>
                </a:lnTo>
                <a:lnTo>
                  <a:pt x="145414" y="59772"/>
                </a:lnTo>
                <a:lnTo>
                  <a:pt x="146472" y="66490"/>
                </a:lnTo>
                <a:lnTo>
                  <a:pt x="148448" y="73508"/>
                </a:lnTo>
                <a:lnTo>
                  <a:pt x="151035" y="80727"/>
                </a:lnTo>
                <a:lnTo>
                  <a:pt x="154031" y="88080"/>
                </a:lnTo>
                <a:lnTo>
                  <a:pt x="157296" y="94252"/>
                </a:lnTo>
                <a:lnTo>
                  <a:pt x="160744" y="99637"/>
                </a:lnTo>
                <a:lnTo>
                  <a:pt x="164313" y="104496"/>
                </a:lnTo>
                <a:lnTo>
                  <a:pt x="167962" y="110276"/>
                </a:lnTo>
                <a:lnTo>
                  <a:pt x="171664" y="116669"/>
                </a:lnTo>
                <a:lnTo>
                  <a:pt x="175402" y="123471"/>
                </a:lnTo>
                <a:lnTo>
                  <a:pt x="177895" y="129276"/>
                </a:lnTo>
                <a:lnTo>
                  <a:pt x="179557" y="134416"/>
                </a:lnTo>
                <a:lnTo>
                  <a:pt x="194310" y="14850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820"/>
          <p:cNvSpPr/>
          <p:nvPr/>
        </p:nvSpPr>
        <p:spPr>
          <a:xfrm>
            <a:off x="8538250" y="4939558"/>
            <a:ext cx="120741" cy="169636"/>
          </a:xfrm>
          <a:custGeom>
            <a:avLst/>
            <a:gdLst/>
            <a:ahLst/>
            <a:cxnLst/>
            <a:rect l="0" t="0" r="0" b="0"/>
            <a:pathLst>
              <a:path w="120741" h="169636">
                <a:moveTo>
                  <a:pt x="11390" y="21061"/>
                </a:moveTo>
                <a:lnTo>
                  <a:pt x="5322" y="33197"/>
                </a:lnTo>
                <a:lnTo>
                  <a:pt x="3534" y="38042"/>
                </a:lnTo>
                <a:lnTo>
                  <a:pt x="2342" y="42542"/>
                </a:lnTo>
                <a:lnTo>
                  <a:pt x="1548" y="46812"/>
                </a:lnTo>
                <a:lnTo>
                  <a:pt x="1018" y="50928"/>
                </a:lnTo>
                <a:lnTo>
                  <a:pt x="666" y="54942"/>
                </a:lnTo>
                <a:lnTo>
                  <a:pt x="431" y="58889"/>
                </a:lnTo>
                <a:lnTo>
                  <a:pt x="169" y="70047"/>
                </a:lnTo>
                <a:lnTo>
                  <a:pt x="0" y="91839"/>
                </a:lnTo>
                <a:lnTo>
                  <a:pt x="1257" y="96186"/>
                </a:lnTo>
                <a:lnTo>
                  <a:pt x="3365" y="100354"/>
                </a:lnTo>
                <a:lnTo>
                  <a:pt x="6040" y="104404"/>
                </a:lnTo>
                <a:lnTo>
                  <a:pt x="9093" y="110913"/>
                </a:lnTo>
                <a:lnTo>
                  <a:pt x="12398" y="119062"/>
                </a:lnTo>
                <a:lnTo>
                  <a:pt x="15872" y="128305"/>
                </a:lnTo>
                <a:lnTo>
                  <a:pt x="19458" y="134467"/>
                </a:lnTo>
                <a:lnTo>
                  <a:pt x="23118" y="138575"/>
                </a:lnTo>
                <a:lnTo>
                  <a:pt x="26829" y="141314"/>
                </a:lnTo>
                <a:lnTo>
                  <a:pt x="29303" y="144410"/>
                </a:lnTo>
                <a:lnTo>
                  <a:pt x="30952" y="147744"/>
                </a:lnTo>
                <a:lnTo>
                  <a:pt x="32051" y="151236"/>
                </a:lnTo>
                <a:lnTo>
                  <a:pt x="32784" y="154835"/>
                </a:lnTo>
                <a:lnTo>
                  <a:pt x="33273" y="158504"/>
                </a:lnTo>
                <a:lnTo>
                  <a:pt x="33598" y="162220"/>
                </a:lnTo>
                <a:lnTo>
                  <a:pt x="35085" y="164697"/>
                </a:lnTo>
                <a:lnTo>
                  <a:pt x="37347" y="166348"/>
                </a:lnTo>
                <a:lnTo>
                  <a:pt x="40124" y="167449"/>
                </a:lnTo>
                <a:lnTo>
                  <a:pt x="43246" y="168184"/>
                </a:lnTo>
                <a:lnTo>
                  <a:pt x="46597" y="168673"/>
                </a:lnTo>
                <a:lnTo>
                  <a:pt x="50101" y="168999"/>
                </a:lnTo>
                <a:lnTo>
                  <a:pt x="53707" y="169216"/>
                </a:lnTo>
                <a:lnTo>
                  <a:pt x="66336" y="169594"/>
                </a:lnTo>
                <a:lnTo>
                  <a:pt x="73954" y="169635"/>
                </a:lnTo>
                <a:lnTo>
                  <a:pt x="77229" y="167100"/>
                </a:lnTo>
                <a:lnTo>
                  <a:pt x="80683" y="162871"/>
                </a:lnTo>
                <a:lnTo>
                  <a:pt x="84255" y="157511"/>
                </a:lnTo>
                <a:lnTo>
                  <a:pt x="87907" y="152667"/>
                </a:lnTo>
                <a:lnTo>
                  <a:pt x="91611" y="148169"/>
                </a:lnTo>
                <a:lnTo>
                  <a:pt x="95350" y="143900"/>
                </a:lnTo>
                <a:lnTo>
                  <a:pt x="97843" y="139784"/>
                </a:lnTo>
                <a:lnTo>
                  <a:pt x="99505" y="135769"/>
                </a:lnTo>
                <a:lnTo>
                  <a:pt x="100614" y="131824"/>
                </a:lnTo>
                <a:lnTo>
                  <a:pt x="102622" y="126653"/>
                </a:lnTo>
                <a:lnTo>
                  <a:pt x="105231" y="120666"/>
                </a:lnTo>
                <a:lnTo>
                  <a:pt x="108241" y="114135"/>
                </a:lnTo>
                <a:lnTo>
                  <a:pt x="110246" y="108510"/>
                </a:lnTo>
                <a:lnTo>
                  <a:pt x="111584" y="103490"/>
                </a:lnTo>
                <a:lnTo>
                  <a:pt x="112477" y="98874"/>
                </a:lnTo>
                <a:lnTo>
                  <a:pt x="113070" y="90716"/>
                </a:lnTo>
                <a:lnTo>
                  <a:pt x="113467" y="80198"/>
                </a:lnTo>
                <a:lnTo>
                  <a:pt x="113731" y="68106"/>
                </a:lnTo>
                <a:lnTo>
                  <a:pt x="115177" y="58774"/>
                </a:lnTo>
                <a:lnTo>
                  <a:pt x="117411" y="51283"/>
                </a:lnTo>
                <a:lnTo>
                  <a:pt x="120171" y="45019"/>
                </a:lnTo>
                <a:lnTo>
                  <a:pt x="120740" y="39573"/>
                </a:lnTo>
                <a:lnTo>
                  <a:pt x="119850" y="34673"/>
                </a:lnTo>
                <a:lnTo>
                  <a:pt x="117987" y="30135"/>
                </a:lnTo>
                <a:lnTo>
                  <a:pt x="116744" y="25841"/>
                </a:lnTo>
                <a:lnTo>
                  <a:pt x="115917" y="21708"/>
                </a:lnTo>
                <a:lnTo>
                  <a:pt x="115364" y="17682"/>
                </a:lnTo>
                <a:lnTo>
                  <a:pt x="113726" y="14999"/>
                </a:lnTo>
                <a:lnTo>
                  <a:pt x="111363" y="13209"/>
                </a:lnTo>
                <a:lnTo>
                  <a:pt x="108519" y="12017"/>
                </a:lnTo>
                <a:lnTo>
                  <a:pt x="95198" y="7305"/>
                </a:lnTo>
                <a:lnTo>
                  <a:pt x="86312" y="4270"/>
                </a:lnTo>
                <a:lnTo>
                  <a:pt x="79117" y="2248"/>
                </a:lnTo>
                <a:lnTo>
                  <a:pt x="73052" y="899"/>
                </a:lnTo>
                <a:lnTo>
                  <a:pt x="67738" y="0"/>
                </a:lnTo>
                <a:lnTo>
                  <a:pt x="62924" y="670"/>
                </a:lnTo>
                <a:lnTo>
                  <a:pt x="58446" y="2388"/>
                </a:lnTo>
                <a:lnTo>
                  <a:pt x="54190" y="4802"/>
                </a:lnTo>
                <a:lnTo>
                  <a:pt x="50083" y="6412"/>
                </a:lnTo>
                <a:lnTo>
                  <a:pt x="46076" y="7485"/>
                </a:lnTo>
                <a:lnTo>
                  <a:pt x="42134" y="8200"/>
                </a:lnTo>
                <a:lnTo>
                  <a:pt x="38235" y="9948"/>
                </a:lnTo>
                <a:lnTo>
                  <a:pt x="34367" y="12382"/>
                </a:lnTo>
                <a:lnTo>
                  <a:pt x="30518" y="15275"/>
                </a:lnTo>
                <a:lnTo>
                  <a:pt x="27952" y="18474"/>
                </a:lnTo>
                <a:lnTo>
                  <a:pt x="26241" y="21877"/>
                </a:lnTo>
                <a:lnTo>
                  <a:pt x="25100" y="25415"/>
                </a:lnTo>
                <a:lnTo>
                  <a:pt x="23070" y="27774"/>
                </a:lnTo>
                <a:lnTo>
                  <a:pt x="20446" y="29346"/>
                </a:lnTo>
                <a:lnTo>
                  <a:pt x="11390" y="3249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821"/>
          <p:cNvSpPr/>
          <p:nvPr/>
        </p:nvSpPr>
        <p:spPr>
          <a:xfrm>
            <a:off x="7338059" y="4171950"/>
            <a:ext cx="434342" cy="45721"/>
          </a:xfrm>
          <a:custGeom>
            <a:avLst/>
            <a:gdLst/>
            <a:ahLst/>
            <a:cxnLst/>
            <a:rect l="0" t="0" r="0" b="0"/>
            <a:pathLst>
              <a:path w="434342" h="45721">
                <a:moveTo>
                  <a:pt x="0" y="45720"/>
                </a:moveTo>
                <a:lnTo>
                  <a:pt x="43954" y="45720"/>
                </a:lnTo>
                <a:lnTo>
                  <a:pt x="59783" y="44450"/>
                </a:lnTo>
                <a:lnTo>
                  <a:pt x="77955" y="42333"/>
                </a:lnTo>
                <a:lnTo>
                  <a:pt x="97691" y="39652"/>
                </a:lnTo>
                <a:lnTo>
                  <a:pt x="115927" y="37864"/>
                </a:lnTo>
                <a:lnTo>
                  <a:pt x="133165" y="36672"/>
                </a:lnTo>
                <a:lnTo>
                  <a:pt x="149737" y="35878"/>
                </a:lnTo>
                <a:lnTo>
                  <a:pt x="163324" y="34079"/>
                </a:lnTo>
                <a:lnTo>
                  <a:pt x="174923" y="31609"/>
                </a:lnTo>
                <a:lnTo>
                  <a:pt x="185196" y="28692"/>
                </a:lnTo>
                <a:lnTo>
                  <a:pt x="197124" y="26748"/>
                </a:lnTo>
                <a:lnTo>
                  <a:pt x="210157" y="25452"/>
                </a:lnTo>
                <a:lnTo>
                  <a:pt x="223924" y="24588"/>
                </a:lnTo>
                <a:lnTo>
                  <a:pt x="238183" y="22742"/>
                </a:lnTo>
                <a:lnTo>
                  <a:pt x="252769" y="20241"/>
                </a:lnTo>
                <a:lnTo>
                  <a:pt x="267573" y="17304"/>
                </a:lnTo>
                <a:lnTo>
                  <a:pt x="279982" y="15345"/>
                </a:lnTo>
                <a:lnTo>
                  <a:pt x="290795" y="14040"/>
                </a:lnTo>
                <a:lnTo>
                  <a:pt x="300544" y="13170"/>
                </a:lnTo>
                <a:lnTo>
                  <a:pt x="309582" y="12590"/>
                </a:lnTo>
                <a:lnTo>
                  <a:pt x="326399" y="11945"/>
                </a:lnTo>
                <a:lnTo>
                  <a:pt x="338249" y="10503"/>
                </a:lnTo>
                <a:lnTo>
                  <a:pt x="352500" y="8272"/>
                </a:lnTo>
                <a:lnTo>
                  <a:pt x="368350" y="5515"/>
                </a:lnTo>
                <a:lnTo>
                  <a:pt x="380186" y="3676"/>
                </a:lnTo>
                <a:lnTo>
                  <a:pt x="389348" y="2451"/>
                </a:lnTo>
                <a:lnTo>
                  <a:pt x="396726" y="1634"/>
                </a:lnTo>
                <a:lnTo>
                  <a:pt x="404184" y="1089"/>
                </a:lnTo>
                <a:lnTo>
                  <a:pt x="411696" y="726"/>
                </a:lnTo>
                <a:lnTo>
                  <a:pt x="434341"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822"/>
          <p:cNvSpPr/>
          <p:nvPr/>
        </p:nvSpPr>
        <p:spPr>
          <a:xfrm>
            <a:off x="7326630" y="4034789"/>
            <a:ext cx="262890" cy="285563"/>
          </a:xfrm>
          <a:custGeom>
            <a:avLst/>
            <a:gdLst/>
            <a:ahLst/>
            <a:cxnLst/>
            <a:rect l="0" t="0" r="0" b="0"/>
            <a:pathLst>
              <a:path w="262890" h="285563">
                <a:moveTo>
                  <a:pt x="0" y="205740"/>
                </a:moveTo>
                <a:lnTo>
                  <a:pt x="28317" y="205740"/>
                </a:lnTo>
                <a:lnTo>
                  <a:pt x="30308" y="207011"/>
                </a:lnTo>
                <a:lnTo>
                  <a:pt x="31635" y="209127"/>
                </a:lnTo>
                <a:lnTo>
                  <a:pt x="32520" y="211808"/>
                </a:lnTo>
                <a:lnTo>
                  <a:pt x="34379" y="213596"/>
                </a:lnTo>
                <a:lnTo>
                  <a:pt x="36890" y="214787"/>
                </a:lnTo>
                <a:lnTo>
                  <a:pt x="43065" y="216111"/>
                </a:lnTo>
                <a:lnTo>
                  <a:pt x="50042" y="216700"/>
                </a:lnTo>
                <a:lnTo>
                  <a:pt x="53682" y="219397"/>
                </a:lnTo>
                <a:lnTo>
                  <a:pt x="57378" y="223735"/>
                </a:lnTo>
                <a:lnTo>
                  <a:pt x="66367" y="236811"/>
                </a:lnTo>
                <a:lnTo>
                  <a:pt x="74370" y="245373"/>
                </a:lnTo>
                <a:lnTo>
                  <a:pt x="80060" y="251212"/>
                </a:lnTo>
                <a:lnTo>
                  <a:pt x="85123" y="255105"/>
                </a:lnTo>
                <a:lnTo>
                  <a:pt x="89769" y="257700"/>
                </a:lnTo>
                <a:lnTo>
                  <a:pt x="94135" y="259431"/>
                </a:lnTo>
                <a:lnTo>
                  <a:pt x="97047" y="261854"/>
                </a:lnTo>
                <a:lnTo>
                  <a:pt x="98988" y="264740"/>
                </a:lnTo>
                <a:lnTo>
                  <a:pt x="101144" y="271332"/>
                </a:lnTo>
                <a:lnTo>
                  <a:pt x="102103" y="278496"/>
                </a:lnTo>
                <a:lnTo>
                  <a:pt x="103628" y="280914"/>
                </a:lnTo>
                <a:lnTo>
                  <a:pt x="105915" y="282526"/>
                </a:lnTo>
                <a:lnTo>
                  <a:pt x="112643" y="285113"/>
                </a:lnTo>
                <a:lnTo>
                  <a:pt x="111926" y="285326"/>
                </a:lnTo>
                <a:lnTo>
                  <a:pt x="107741" y="285562"/>
                </a:lnTo>
                <a:lnTo>
                  <a:pt x="106117" y="284355"/>
                </a:lnTo>
                <a:lnTo>
                  <a:pt x="105035" y="282280"/>
                </a:lnTo>
                <a:lnTo>
                  <a:pt x="104313" y="279627"/>
                </a:lnTo>
                <a:lnTo>
                  <a:pt x="102562" y="277858"/>
                </a:lnTo>
                <a:lnTo>
                  <a:pt x="100124" y="276679"/>
                </a:lnTo>
                <a:lnTo>
                  <a:pt x="97229" y="275892"/>
                </a:lnTo>
                <a:lnTo>
                  <a:pt x="95299" y="274099"/>
                </a:lnTo>
                <a:lnTo>
                  <a:pt x="94013" y="271633"/>
                </a:lnTo>
                <a:lnTo>
                  <a:pt x="93155" y="268718"/>
                </a:lnTo>
                <a:lnTo>
                  <a:pt x="91313" y="266776"/>
                </a:lnTo>
                <a:lnTo>
                  <a:pt x="88815" y="265481"/>
                </a:lnTo>
                <a:lnTo>
                  <a:pt x="85880" y="264617"/>
                </a:lnTo>
                <a:lnTo>
                  <a:pt x="79232" y="260271"/>
                </a:lnTo>
                <a:lnTo>
                  <a:pt x="72044" y="254106"/>
                </a:lnTo>
                <a:lnTo>
                  <a:pt x="64616" y="247133"/>
                </a:lnTo>
                <a:lnTo>
                  <a:pt x="47226" y="229999"/>
                </a:lnTo>
                <a:lnTo>
                  <a:pt x="41644" y="223183"/>
                </a:lnTo>
                <a:lnTo>
                  <a:pt x="36653" y="216099"/>
                </a:lnTo>
                <a:lnTo>
                  <a:pt x="32055" y="208836"/>
                </a:lnTo>
                <a:lnTo>
                  <a:pt x="27720" y="203994"/>
                </a:lnTo>
                <a:lnTo>
                  <a:pt x="23560" y="200766"/>
                </a:lnTo>
                <a:lnTo>
                  <a:pt x="19516" y="198614"/>
                </a:lnTo>
                <a:lnTo>
                  <a:pt x="15550" y="194640"/>
                </a:lnTo>
                <a:lnTo>
                  <a:pt x="11637" y="189450"/>
                </a:lnTo>
                <a:lnTo>
                  <a:pt x="681" y="172504"/>
                </a:lnTo>
                <a:lnTo>
                  <a:pt x="134" y="163803"/>
                </a:lnTo>
                <a:lnTo>
                  <a:pt x="59" y="161702"/>
                </a:lnTo>
                <a:lnTo>
                  <a:pt x="6085" y="154451"/>
                </a:lnTo>
                <a:lnTo>
                  <a:pt x="9846" y="150327"/>
                </a:lnTo>
                <a:lnTo>
                  <a:pt x="14183" y="147208"/>
                </a:lnTo>
                <a:lnTo>
                  <a:pt x="29164" y="136969"/>
                </a:lnTo>
                <a:lnTo>
                  <a:pt x="37222" y="131953"/>
                </a:lnTo>
                <a:lnTo>
                  <a:pt x="45135" y="127339"/>
                </a:lnTo>
                <a:lnTo>
                  <a:pt x="52950" y="122993"/>
                </a:lnTo>
                <a:lnTo>
                  <a:pt x="59430" y="118825"/>
                </a:lnTo>
                <a:lnTo>
                  <a:pt x="65019" y="114777"/>
                </a:lnTo>
                <a:lnTo>
                  <a:pt x="70016" y="110808"/>
                </a:lnTo>
                <a:lnTo>
                  <a:pt x="119523" y="74884"/>
                </a:lnTo>
                <a:lnTo>
                  <a:pt x="135562" y="63892"/>
                </a:lnTo>
                <a:lnTo>
                  <a:pt x="148795" y="55295"/>
                </a:lnTo>
                <a:lnTo>
                  <a:pt x="160156" y="48293"/>
                </a:lnTo>
                <a:lnTo>
                  <a:pt x="169001" y="42356"/>
                </a:lnTo>
                <a:lnTo>
                  <a:pt x="176167" y="37127"/>
                </a:lnTo>
                <a:lnTo>
                  <a:pt x="182214" y="32372"/>
                </a:lnTo>
                <a:lnTo>
                  <a:pt x="187515" y="27932"/>
                </a:lnTo>
                <a:lnTo>
                  <a:pt x="192321" y="23701"/>
                </a:lnTo>
                <a:lnTo>
                  <a:pt x="196794" y="19611"/>
                </a:lnTo>
                <a:lnTo>
                  <a:pt x="201046" y="16884"/>
                </a:lnTo>
                <a:lnTo>
                  <a:pt x="209156" y="13854"/>
                </a:lnTo>
                <a:lnTo>
                  <a:pt x="214367" y="11776"/>
                </a:lnTo>
                <a:lnTo>
                  <a:pt x="220381" y="9121"/>
                </a:lnTo>
                <a:lnTo>
                  <a:pt x="226931" y="6081"/>
                </a:lnTo>
                <a:lnTo>
                  <a:pt x="232567" y="4054"/>
                </a:lnTo>
                <a:lnTo>
                  <a:pt x="237595" y="2703"/>
                </a:lnTo>
                <a:lnTo>
                  <a:pt x="262889"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823"/>
          <p:cNvSpPr/>
          <p:nvPr/>
        </p:nvSpPr>
        <p:spPr>
          <a:xfrm>
            <a:off x="7840979" y="3966209"/>
            <a:ext cx="68581" cy="388621"/>
          </a:xfrm>
          <a:custGeom>
            <a:avLst/>
            <a:gdLst/>
            <a:ahLst/>
            <a:cxnLst/>
            <a:rect l="0" t="0" r="0" b="0"/>
            <a:pathLst>
              <a:path w="68581" h="388621">
                <a:moveTo>
                  <a:pt x="0" y="0"/>
                </a:moveTo>
                <a:lnTo>
                  <a:pt x="0" y="56392"/>
                </a:lnTo>
                <a:lnTo>
                  <a:pt x="1271" y="62995"/>
                </a:lnTo>
                <a:lnTo>
                  <a:pt x="3387" y="69937"/>
                </a:lnTo>
                <a:lnTo>
                  <a:pt x="6069" y="77105"/>
                </a:lnTo>
                <a:lnTo>
                  <a:pt x="7855" y="84423"/>
                </a:lnTo>
                <a:lnTo>
                  <a:pt x="9048" y="91842"/>
                </a:lnTo>
                <a:lnTo>
                  <a:pt x="9842" y="99328"/>
                </a:lnTo>
                <a:lnTo>
                  <a:pt x="10371" y="106859"/>
                </a:lnTo>
                <a:lnTo>
                  <a:pt x="10724" y="114420"/>
                </a:lnTo>
                <a:lnTo>
                  <a:pt x="10960" y="122000"/>
                </a:lnTo>
                <a:lnTo>
                  <a:pt x="12387" y="128324"/>
                </a:lnTo>
                <a:lnTo>
                  <a:pt x="14608" y="133809"/>
                </a:lnTo>
                <a:lnTo>
                  <a:pt x="17359" y="138736"/>
                </a:lnTo>
                <a:lnTo>
                  <a:pt x="20462" y="149641"/>
                </a:lnTo>
                <a:lnTo>
                  <a:pt x="23802" y="164531"/>
                </a:lnTo>
                <a:lnTo>
                  <a:pt x="27298" y="182078"/>
                </a:lnTo>
                <a:lnTo>
                  <a:pt x="30898" y="196315"/>
                </a:lnTo>
                <a:lnTo>
                  <a:pt x="34569" y="208347"/>
                </a:lnTo>
                <a:lnTo>
                  <a:pt x="38286" y="218908"/>
                </a:lnTo>
                <a:lnTo>
                  <a:pt x="40764" y="228489"/>
                </a:lnTo>
                <a:lnTo>
                  <a:pt x="42416" y="237416"/>
                </a:lnTo>
                <a:lnTo>
                  <a:pt x="51136" y="300333"/>
                </a:lnTo>
                <a:lnTo>
                  <a:pt x="53140" y="318332"/>
                </a:lnTo>
                <a:lnTo>
                  <a:pt x="54477" y="334142"/>
                </a:lnTo>
                <a:lnTo>
                  <a:pt x="55963" y="359328"/>
                </a:lnTo>
                <a:lnTo>
                  <a:pt x="56622" y="374755"/>
                </a:lnTo>
                <a:lnTo>
                  <a:pt x="58069" y="379377"/>
                </a:lnTo>
                <a:lnTo>
                  <a:pt x="60303" y="382458"/>
                </a:lnTo>
                <a:lnTo>
                  <a:pt x="68580" y="38862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824"/>
          <p:cNvSpPr/>
          <p:nvPr/>
        </p:nvSpPr>
        <p:spPr>
          <a:xfrm>
            <a:off x="7783829" y="4057650"/>
            <a:ext cx="320041" cy="200434"/>
          </a:xfrm>
          <a:custGeom>
            <a:avLst/>
            <a:gdLst/>
            <a:ahLst/>
            <a:cxnLst/>
            <a:rect l="0" t="0" r="0" b="0"/>
            <a:pathLst>
              <a:path w="320041" h="200434">
                <a:moveTo>
                  <a:pt x="0" y="171450"/>
                </a:moveTo>
                <a:lnTo>
                  <a:pt x="37828" y="171450"/>
                </a:lnTo>
                <a:lnTo>
                  <a:pt x="41728" y="170179"/>
                </a:lnTo>
                <a:lnTo>
                  <a:pt x="49450" y="165382"/>
                </a:lnTo>
                <a:lnTo>
                  <a:pt x="53287" y="162324"/>
                </a:lnTo>
                <a:lnTo>
                  <a:pt x="57115" y="159016"/>
                </a:lnTo>
                <a:lnTo>
                  <a:pt x="60937" y="155541"/>
                </a:lnTo>
                <a:lnTo>
                  <a:pt x="66024" y="151953"/>
                </a:lnTo>
                <a:lnTo>
                  <a:pt x="71956" y="148292"/>
                </a:lnTo>
                <a:lnTo>
                  <a:pt x="78451" y="144581"/>
                </a:lnTo>
                <a:lnTo>
                  <a:pt x="86591" y="138297"/>
                </a:lnTo>
                <a:lnTo>
                  <a:pt x="95827" y="130298"/>
                </a:lnTo>
                <a:lnTo>
                  <a:pt x="113710" y="113790"/>
                </a:lnTo>
                <a:lnTo>
                  <a:pt x="125892" y="102220"/>
                </a:lnTo>
                <a:lnTo>
                  <a:pt x="129648" y="97356"/>
                </a:lnTo>
                <a:lnTo>
                  <a:pt x="132152" y="92844"/>
                </a:lnTo>
                <a:lnTo>
                  <a:pt x="133821" y="88566"/>
                </a:lnTo>
                <a:lnTo>
                  <a:pt x="136205" y="85714"/>
                </a:lnTo>
                <a:lnTo>
                  <a:pt x="139063" y="83812"/>
                </a:lnTo>
                <a:lnTo>
                  <a:pt x="142239" y="82544"/>
                </a:lnTo>
                <a:lnTo>
                  <a:pt x="149154" y="77749"/>
                </a:lnTo>
                <a:lnTo>
                  <a:pt x="157874" y="70391"/>
                </a:lnTo>
                <a:lnTo>
                  <a:pt x="162453" y="69384"/>
                </a:lnTo>
                <a:lnTo>
                  <a:pt x="172171" y="68818"/>
                </a:lnTo>
                <a:lnTo>
                  <a:pt x="183094" y="68650"/>
                </a:lnTo>
                <a:lnTo>
                  <a:pt x="186833" y="68626"/>
                </a:lnTo>
                <a:lnTo>
                  <a:pt x="189325" y="69881"/>
                </a:lnTo>
                <a:lnTo>
                  <a:pt x="190987" y="71987"/>
                </a:lnTo>
                <a:lnTo>
                  <a:pt x="192095" y="74661"/>
                </a:lnTo>
                <a:lnTo>
                  <a:pt x="194103" y="76444"/>
                </a:lnTo>
                <a:lnTo>
                  <a:pt x="196712" y="77633"/>
                </a:lnTo>
                <a:lnTo>
                  <a:pt x="199722" y="78425"/>
                </a:lnTo>
                <a:lnTo>
                  <a:pt x="201728" y="80223"/>
                </a:lnTo>
                <a:lnTo>
                  <a:pt x="203066" y="82692"/>
                </a:lnTo>
                <a:lnTo>
                  <a:pt x="204552" y="88822"/>
                </a:lnTo>
                <a:lnTo>
                  <a:pt x="204948" y="92234"/>
                </a:lnTo>
                <a:lnTo>
                  <a:pt x="205212" y="95779"/>
                </a:lnTo>
                <a:lnTo>
                  <a:pt x="206659" y="98143"/>
                </a:lnTo>
                <a:lnTo>
                  <a:pt x="208892" y="99718"/>
                </a:lnTo>
                <a:lnTo>
                  <a:pt x="211652" y="100769"/>
                </a:lnTo>
                <a:lnTo>
                  <a:pt x="213491" y="102739"/>
                </a:lnTo>
                <a:lnTo>
                  <a:pt x="214717" y="105323"/>
                </a:lnTo>
                <a:lnTo>
                  <a:pt x="215535" y="108315"/>
                </a:lnTo>
                <a:lnTo>
                  <a:pt x="217350" y="111580"/>
                </a:lnTo>
                <a:lnTo>
                  <a:pt x="219831" y="115026"/>
                </a:lnTo>
                <a:lnTo>
                  <a:pt x="222754" y="118594"/>
                </a:lnTo>
                <a:lnTo>
                  <a:pt x="225973" y="124782"/>
                </a:lnTo>
                <a:lnTo>
                  <a:pt x="229388" y="132718"/>
                </a:lnTo>
                <a:lnTo>
                  <a:pt x="232936" y="141818"/>
                </a:lnTo>
                <a:lnTo>
                  <a:pt x="235300" y="149156"/>
                </a:lnTo>
                <a:lnTo>
                  <a:pt x="236877" y="155317"/>
                </a:lnTo>
                <a:lnTo>
                  <a:pt x="237928" y="160694"/>
                </a:lnTo>
                <a:lnTo>
                  <a:pt x="238629" y="165549"/>
                </a:lnTo>
                <a:lnTo>
                  <a:pt x="239096" y="170056"/>
                </a:lnTo>
                <a:lnTo>
                  <a:pt x="239407" y="174331"/>
                </a:lnTo>
                <a:lnTo>
                  <a:pt x="240885" y="178450"/>
                </a:lnTo>
                <a:lnTo>
                  <a:pt x="243140" y="182467"/>
                </a:lnTo>
                <a:lnTo>
                  <a:pt x="249817" y="191970"/>
                </a:lnTo>
                <a:lnTo>
                  <a:pt x="250730" y="196656"/>
                </a:lnTo>
                <a:lnTo>
                  <a:pt x="250973" y="199684"/>
                </a:lnTo>
                <a:lnTo>
                  <a:pt x="249865" y="200433"/>
                </a:lnTo>
                <a:lnTo>
                  <a:pt x="247857" y="199662"/>
                </a:lnTo>
                <a:lnTo>
                  <a:pt x="242239" y="195418"/>
                </a:lnTo>
                <a:lnTo>
                  <a:pt x="235509" y="189299"/>
                </a:lnTo>
                <a:lnTo>
                  <a:pt x="230648" y="184782"/>
                </a:lnTo>
                <a:lnTo>
                  <a:pt x="229965" y="182877"/>
                </a:lnTo>
                <a:lnTo>
                  <a:pt x="229207" y="177375"/>
                </a:lnTo>
                <a:lnTo>
                  <a:pt x="229005" y="171590"/>
                </a:lnTo>
                <a:lnTo>
                  <a:pt x="228781" y="155002"/>
                </a:lnTo>
                <a:lnTo>
                  <a:pt x="229990" y="146514"/>
                </a:lnTo>
                <a:lnTo>
                  <a:pt x="232067" y="138316"/>
                </a:lnTo>
                <a:lnTo>
                  <a:pt x="234721" y="130311"/>
                </a:lnTo>
                <a:lnTo>
                  <a:pt x="237761" y="119893"/>
                </a:lnTo>
                <a:lnTo>
                  <a:pt x="244525" y="94772"/>
                </a:lnTo>
                <a:lnTo>
                  <a:pt x="248107" y="83501"/>
                </a:lnTo>
                <a:lnTo>
                  <a:pt x="251765" y="73447"/>
                </a:lnTo>
                <a:lnTo>
                  <a:pt x="255473" y="64204"/>
                </a:lnTo>
                <a:lnTo>
                  <a:pt x="259216" y="56773"/>
                </a:lnTo>
                <a:lnTo>
                  <a:pt x="262980" y="50548"/>
                </a:lnTo>
                <a:lnTo>
                  <a:pt x="266760" y="45129"/>
                </a:lnTo>
                <a:lnTo>
                  <a:pt x="270550" y="40246"/>
                </a:lnTo>
                <a:lnTo>
                  <a:pt x="274348" y="35720"/>
                </a:lnTo>
                <a:lnTo>
                  <a:pt x="278148" y="31433"/>
                </a:lnTo>
                <a:lnTo>
                  <a:pt x="281953" y="26036"/>
                </a:lnTo>
                <a:lnTo>
                  <a:pt x="285758" y="19897"/>
                </a:lnTo>
                <a:lnTo>
                  <a:pt x="289566" y="13265"/>
                </a:lnTo>
                <a:lnTo>
                  <a:pt x="293374" y="8843"/>
                </a:lnTo>
                <a:lnTo>
                  <a:pt x="297183" y="5895"/>
                </a:lnTo>
                <a:lnTo>
                  <a:pt x="304802" y="2620"/>
                </a:lnTo>
                <a:lnTo>
                  <a:pt x="308611" y="1746"/>
                </a:lnTo>
                <a:lnTo>
                  <a:pt x="32004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825"/>
          <p:cNvSpPr/>
          <p:nvPr/>
        </p:nvSpPr>
        <p:spPr>
          <a:xfrm>
            <a:off x="8154470" y="4067656"/>
            <a:ext cx="143710" cy="182000"/>
          </a:xfrm>
          <a:custGeom>
            <a:avLst/>
            <a:gdLst/>
            <a:ahLst/>
            <a:cxnLst/>
            <a:rect l="0" t="0" r="0" b="0"/>
            <a:pathLst>
              <a:path w="143710" h="182000">
                <a:moveTo>
                  <a:pt x="29409" y="1423"/>
                </a:moveTo>
                <a:lnTo>
                  <a:pt x="29409" y="7491"/>
                </a:lnTo>
                <a:lnTo>
                  <a:pt x="28139" y="11819"/>
                </a:lnTo>
                <a:lnTo>
                  <a:pt x="26023" y="17244"/>
                </a:lnTo>
                <a:lnTo>
                  <a:pt x="23342" y="23400"/>
                </a:lnTo>
                <a:lnTo>
                  <a:pt x="20284" y="28775"/>
                </a:lnTo>
                <a:lnTo>
                  <a:pt x="16976" y="33628"/>
                </a:lnTo>
                <a:lnTo>
                  <a:pt x="13501" y="38133"/>
                </a:lnTo>
                <a:lnTo>
                  <a:pt x="11184" y="42407"/>
                </a:lnTo>
                <a:lnTo>
                  <a:pt x="9639" y="46525"/>
                </a:lnTo>
                <a:lnTo>
                  <a:pt x="8609" y="50542"/>
                </a:lnTo>
                <a:lnTo>
                  <a:pt x="7922" y="57029"/>
                </a:lnTo>
                <a:lnTo>
                  <a:pt x="7465" y="65164"/>
                </a:lnTo>
                <a:lnTo>
                  <a:pt x="6956" y="83092"/>
                </a:lnTo>
                <a:lnTo>
                  <a:pt x="6730" y="99528"/>
                </a:lnTo>
                <a:lnTo>
                  <a:pt x="5400" y="106196"/>
                </a:lnTo>
                <a:lnTo>
                  <a:pt x="3243" y="111912"/>
                </a:lnTo>
                <a:lnTo>
                  <a:pt x="535" y="116992"/>
                </a:lnTo>
                <a:lnTo>
                  <a:pt x="0" y="122919"/>
                </a:lnTo>
                <a:lnTo>
                  <a:pt x="913" y="129411"/>
                </a:lnTo>
                <a:lnTo>
                  <a:pt x="2792" y="136278"/>
                </a:lnTo>
                <a:lnTo>
                  <a:pt x="4044" y="142127"/>
                </a:lnTo>
                <a:lnTo>
                  <a:pt x="4880" y="147296"/>
                </a:lnTo>
                <a:lnTo>
                  <a:pt x="5436" y="152012"/>
                </a:lnTo>
                <a:lnTo>
                  <a:pt x="5807" y="156425"/>
                </a:lnTo>
                <a:lnTo>
                  <a:pt x="6055" y="160638"/>
                </a:lnTo>
                <a:lnTo>
                  <a:pt x="6220" y="164717"/>
                </a:lnTo>
                <a:lnTo>
                  <a:pt x="7600" y="168705"/>
                </a:lnTo>
                <a:lnTo>
                  <a:pt x="9790" y="172635"/>
                </a:lnTo>
                <a:lnTo>
                  <a:pt x="16362" y="181999"/>
                </a:lnTo>
                <a:lnTo>
                  <a:pt x="18171" y="181497"/>
                </a:lnTo>
                <a:lnTo>
                  <a:pt x="20647" y="179893"/>
                </a:lnTo>
                <a:lnTo>
                  <a:pt x="27679" y="174260"/>
                </a:lnTo>
                <a:lnTo>
                  <a:pt x="28256" y="171258"/>
                </a:lnTo>
                <a:lnTo>
                  <a:pt x="28640" y="166716"/>
                </a:lnTo>
                <a:lnTo>
                  <a:pt x="28897" y="161149"/>
                </a:lnTo>
                <a:lnTo>
                  <a:pt x="30338" y="156167"/>
                </a:lnTo>
                <a:lnTo>
                  <a:pt x="32569" y="151576"/>
                </a:lnTo>
                <a:lnTo>
                  <a:pt x="35325" y="147245"/>
                </a:lnTo>
                <a:lnTo>
                  <a:pt x="37164" y="141818"/>
                </a:lnTo>
                <a:lnTo>
                  <a:pt x="38388" y="135660"/>
                </a:lnTo>
                <a:lnTo>
                  <a:pt x="39205" y="129014"/>
                </a:lnTo>
                <a:lnTo>
                  <a:pt x="41020" y="123314"/>
                </a:lnTo>
                <a:lnTo>
                  <a:pt x="43500" y="118244"/>
                </a:lnTo>
                <a:lnTo>
                  <a:pt x="46424" y="113594"/>
                </a:lnTo>
                <a:lnTo>
                  <a:pt x="48371" y="107953"/>
                </a:lnTo>
                <a:lnTo>
                  <a:pt x="49671" y="101654"/>
                </a:lnTo>
                <a:lnTo>
                  <a:pt x="50537" y="94913"/>
                </a:lnTo>
                <a:lnTo>
                  <a:pt x="51115" y="86610"/>
                </a:lnTo>
                <a:lnTo>
                  <a:pt x="51500" y="77265"/>
                </a:lnTo>
                <a:lnTo>
                  <a:pt x="52117" y="47026"/>
                </a:lnTo>
                <a:lnTo>
                  <a:pt x="52263" y="0"/>
                </a:lnTo>
                <a:lnTo>
                  <a:pt x="52266" y="475"/>
                </a:lnTo>
                <a:lnTo>
                  <a:pt x="53537" y="3331"/>
                </a:lnTo>
                <a:lnTo>
                  <a:pt x="58336" y="13278"/>
                </a:lnTo>
                <a:lnTo>
                  <a:pt x="60124" y="18217"/>
                </a:lnTo>
                <a:lnTo>
                  <a:pt x="61316" y="22779"/>
                </a:lnTo>
                <a:lnTo>
                  <a:pt x="62110" y="27090"/>
                </a:lnTo>
                <a:lnTo>
                  <a:pt x="63910" y="32504"/>
                </a:lnTo>
                <a:lnTo>
                  <a:pt x="66380" y="38654"/>
                </a:lnTo>
                <a:lnTo>
                  <a:pt x="69297" y="45294"/>
                </a:lnTo>
                <a:lnTo>
                  <a:pt x="73781" y="52261"/>
                </a:lnTo>
                <a:lnTo>
                  <a:pt x="79311" y="59445"/>
                </a:lnTo>
                <a:lnTo>
                  <a:pt x="85537" y="66774"/>
                </a:lnTo>
                <a:lnTo>
                  <a:pt x="89688" y="72931"/>
                </a:lnTo>
                <a:lnTo>
                  <a:pt x="92455" y="78305"/>
                </a:lnTo>
                <a:lnTo>
                  <a:pt x="94300" y="83158"/>
                </a:lnTo>
                <a:lnTo>
                  <a:pt x="96800" y="87663"/>
                </a:lnTo>
                <a:lnTo>
                  <a:pt x="99737" y="91937"/>
                </a:lnTo>
                <a:lnTo>
                  <a:pt x="102964" y="96055"/>
                </a:lnTo>
                <a:lnTo>
                  <a:pt x="106386" y="100071"/>
                </a:lnTo>
                <a:lnTo>
                  <a:pt x="109937" y="104019"/>
                </a:lnTo>
                <a:lnTo>
                  <a:pt x="118694" y="113412"/>
                </a:lnTo>
                <a:lnTo>
                  <a:pt x="126279" y="121106"/>
                </a:lnTo>
                <a:lnTo>
                  <a:pt x="129549" y="123122"/>
                </a:lnTo>
                <a:lnTo>
                  <a:pt x="133000" y="124466"/>
                </a:lnTo>
                <a:lnTo>
                  <a:pt x="136569" y="125362"/>
                </a:lnTo>
                <a:lnTo>
                  <a:pt x="138950" y="127229"/>
                </a:lnTo>
                <a:lnTo>
                  <a:pt x="140536" y="129744"/>
                </a:lnTo>
                <a:lnTo>
                  <a:pt x="143709" y="13858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826"/>
          <p:cNvSpPr/>
          <p:nvPr/>
        </p:nvSpPr>
        <p:spPr>
          <a:xfrm>
            <a:off x="8332469" y="3984420"/>
            <a:ext cx="182882" cy="208119"/>
          </a:xfrm>
          <a:custGeom>
            <a:avLst/>
            <a:gdLst/>
            <a:ahLst/>
            <a:cxnLst/>
            <a:rect l="0" t="0" r="0" b="0"/>
            <a:pathLst>
              <a:path w="182882" h="208119">
                <a:moveTo>
                  <a:pt x="0" y="38939"/>
                </a:moveTo>
                <a:lnTo>
                  <a:pt x="0" y="62034"/>
                </a:lnTo>
                <a:lnTo>
                  <a:pt x="1271" y="67036"/>
                </a:lnTo>
                <a:lnTo>
                  <a:pt x="3388" y="71640"/>
                </a:lnTo>
                <a:lnTo>
                  <a:pt x="6068" y="75980"/>
                </a:lnTo>
                <a:lnTo>
                  <a:pt x="7856" y="81413"/>
                </a:lnTo>
                <a:lnTo>
                  <a:pt x="9047" y="87575"/>
                </a:lnTo>
                <a:lnTo>
                  <a:pt x="9842" y="94223"/>
                </a:lnTo>
                <a:lnTo>
                  <a:pt x="11641" y="101195"/>
                </a:lnTo>
                <a:lnTo>
                  <a:pt x="14112" y="108384"/>
                </a:lnTo>
                <a:lnTo>
                  <a:pt x="17028" y="115715"/>
                </a:lnTo>
                <a:lnTo>
                  <a:pt x="18972" y="121873"/>
                </a:lnTo>
                <a:lnTo>
                  <a:pt x="20268" y="127249"/>
                </a:lnTo>
                <a:lnTo>
                  <a:pt x="21132" y="132102"/>
                </a:lnTo>
                <a:lnTo>
                  <a:pt x="22979" y="137878"/>
                </a:lnTo>
                <a:lnTo>
                  <a:pt x="25479" y="144269"/>
                </a:lnTo>
                <a:lnTo>
                  <a:pt x="28416" y="151069"/>
                </a:lnTo>
                <a:lnTo>
                  <a:pt x="30374" y="156872"/>
                </a:lnTo>
                <a:lnTo>
                  <a:pt x="31680" y="162011"/>
                </a:lnTo>
                <a:lnTo>
                  <a:pt x="32550" y="166707"/>
                </a:lnTo>
                <a:lnTo>
                  <a:pt x="33130" y="171108"/>
                </a:lnTo>
                <a:lnTo>
                  <a:pt x="33517" y="175312"/>
                </a:lnTo>
                <a:lnTo>
                  <a:pt x="33775" y="179385"/>
                </a:lnTo>
                <a:lnTo>
                  <a:pt x="34062" y="187296"/>
                </a:lnTo>
                <a:lnTo>
                  <a:pt x="34245" y="202724"/>
                </a:lnTo>
                <a:lnTo>
                  <a:pt x="35530" y="205278"/>
                </a:lnTo>
                <a:lnTo>
                  <a:pt x="37657" y="206982"/>
                </a:lnTo>
                <a:lnTo>
                  <a:pt x="40345" y="208118"/>
                </a:lnTo>
                <a:lnTo>
                  <a:pt x="42136" y="207605"/>
                </a:lnTo>
                <a:lnTo>
                  <a:pt x="43332" y="205993"/>
                </a:lnTo>
                <a:lnTo>
                  <a:pt x="44128" y="203649"/>
                </a:lnTo>
                <a:lnTo>
                  <a:pt x="44659" y="195736"/>
                </a:lnTo>
                <a:lnTo>
                  <a:pt x="45248" y="170010"/>
                </a:lnTo>
                <a:lnTo>
                  <a:pt x="46676" y="155530"/>
                </a:lnTo>
                <a:lnTo>
                  <a:pt x="48897" y="140796"/>
                </a:lnTo>
                <a:lnTo>
                  <a:pt x="51648" y="125894"/>
                </a:lnTo>
                <a:lnTo>
                  <a:pt x="58091" y="95789"/>
                </a:lnTo>
                <a:lnTo>
                  <a:pt x="61588" y="80650"/>
                </a:lnTo>
                <a:lnTo>
                  <a:pt x="65188" y="69286"/>
                </a:lnTo>
                <a:lnTo>
                  <a:pt x="68860" y="60440"/>
                </a:lnTo>
                <a:lnTo>
                  <a:pt x="83875" y="31051"/>
                </a:lnTo>
                <a:lnTo>
                  <a:pt x="86397" y="24790"/>
                </a:lnTo>
                <a:lnTo>
                  <a:pt x="88079" y="19347"/>
                </a:lnTo>
                <a:lnTo>
                  <a:pt x="89199" y="14448"/>
                </a:lnTo>
                <a:lnTo>
                  <a:pt x="92486" y="9912"/>
                </a:lnTo>
                <a:lnTo>
                  <a:pt x="97218" y="5618"/>
                </a:lnTo>
                <a:lnTo>
                  <a:pt x="102912" y="1485"/>
                </a:lnTo>
                <a:lnTo>
                  <a:pt x="107978" y="0"/>
                </a:lnTo>
                <a:lnTo>
                  <a:pt x="112625" y="279"/>
                </a:lnTo>
                <a:lnTo>
                  <a:pt x="116994" y="1736"/>
                </a:lnTo>
                <a:lnTo>
                  <a:pt x="121177" y="2707"/>
                </a:lnTo>
                <a:lnTo>
                  <a:pt x="125234" y="3355"/>
                </a:lnTo>
                <a:lnTo>
                  <a:pt x="129209" y="3786"/>
                </a:lnTo>
                <a:lnTo>
                  <a:pt x="131860" y="5344"/>
                </a:lnTo>
                <a:lnTo>
                  <a:pt x="133627" y="7652"/>
                </a:lnTo>
                <a:lnTo>
                  <a:pt x="134804" y="10461"/>
                </a:lnTo>
                <a:lnTo>
                  <a:pt x="135590" y="13604"/>
                </a:lnTo>
                <a:lnTo>
                  <a:pt x="136114" y="16969"/>
                </a:lnTo>
                <a:lnTo>
                  <a:pt x="136462" y="20482"/>
                </a:lnTo>
                <a:lnTo>
                  <a:pt x="137965" y="24095"/>
                </a:lnTo>
                <a:lnTo>
                  <a:pt x="140237" y="27773"/>
                </a:lnTo>
                <a:lnTo>
                  <a:pt x="143021" y="31495"/>
                </a:lnTo>
                <a:lnTo>
                  <a:pt x="146148" y="35247"/>
                </a:lnTo>
                <a:lnTo>
                  <a:pt x="149502" y="39018"/>
                </a:lnTo>
                <a:lnTo>
                  <a:pt x="153009" y="42802"/>
                </a:lnTo>
                <a:lnTo>
                  <a:pt x="155346" y="47864"/>
                </a:lnTo>
                <a:lnTo>
                  <a:pt x="156904" y="53780"/>
                </a:lnTo>
                <a:lnTo>
                  <a:pt x="167465" y="119069"/>
                </a:lnTo>
                <a:lnTo>
                  <a:pt x="168794" y="129189"/>
                </a:lnTo>
                <a:lnTo>
                  <a:pt x="170925" y="148489"/>
                </a:lnTo>
                <a:lnTo>
                  <a:pt x="172370" y="152613"/>
                </a:lnTo>
                <a:lnTo>
                  <a:pt x="174603" y="157901"/>
                </a:lnTo>
                <a:lnTo>
                  <a:pt x="182881" y="17610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827"/>
          <p:cNvSpPr/>
          <p:nvPr/>
        </p:nvSpPr>
        <p:spPr>
          <a:xfrm>
            <a:off x="8584124" y="3910648"/>
            <a:ext cx="102657" cy="237924"/>
          </a:xfrm>
          <a:custGeom>
            <a:avLst/>
            <a:gdLst/>
            <a:ahLst/>
            <a:cxnLst/>
            <a:rect l="0" t="0" r="0" b="0"/>
            <a:pathLst>
              <a:path w="102657" h="237924">
                <a:moveTo>
                  <a:pt x="56955" y="9841"/>
                </a:moveTo>
                <a:lnTo>
                  <a:pt x="37273" y="0"/>
                </a:lnTo>
                <a:lnTo>
                  <a:pt x="36214" y="740"/>
                </a:lnTo>
                <a:lnTo>
                  <a:pt x="35508" y="2505"/>
                </a:lnTo>
                <a:lnTo>
                  <a:pt x="35036" y="4950"/>
                </a:lnTo>
                <a:lnTo>
                  <a:pt x="33453" y="9120"/>
                </a:lnTo>
                <a:lnTo>
                  <a:pt x="31127" y="14441"/>
                </a:lnTo>
                <a:lnTo>
                  <a:pt x="28306" y="20528"/>
                </a:lnTo>
                <a:lnTo>
                  <a:pt x="25156" y="25855"/>
                </a:lnTo>
                <a:lnTo>
                  <a:pt x="21786" y="30678"/>
                </a:lnTo>
                <a:lnTo>
                  <a:pt x="18269" y="35162"/>
                </a:lnTo>
                <a:lnTo>
                  <a:pt x="14655" y="43232"/>
                </a:lnTo>
                <a:lnTo>
                  <a:pt x="10975" y="53692"/>
                </a:lnTo>
                <a:lnTo>
                  <a:pt x="7252" y="65745"/>
                </a:lnTo>
                <a:lnTo>
                  <a:pt x="4770" y="75050"/>
                </a:lnTo>
                <a:lnTo>
                  <a:pt x="3115" y="82524"/>
                </a:lnTo>
                <a:lnTo>
                  <a:pt x="2012" y="88777"/>
                </a:lnTo>
                <a:lnTo>
                  <a:pt x="1277" y="94215"/>
                </a:lnTo>
                <a:lnTo>
                  <a:pt x="786" y="99110"/>
                </a:lnTo>
                <a:lnTo>
                  <a:pt x="459" y="103644"/>
                </a:lnTo>
                <a:lnTo>
                  <a:pt x="241" y="107936"/>
                </a:lnTo>
                <a:lnTo>
                  <a:pt x="0" y="116093"/>
                </a:lnTo>
                <a:lnTo>
                  <a:pt x="1205" y="118776"/>
                </a:lnTo>
                <a:lnTo>
                  <a:pt x="3278" y="120564"/>
                </a:lnTo>
                <a:lnTo>
                  <a:pt x="5930" y="121757"/>
                </a:lnTo>
                <a:lnTo>
                  <a:pt x="8969" y="122551"/>
                </a:lnTo>
                <a:lnTo>
                  <a:pt x="12265" y="123082"/>
                </a:lnTo>
                <a:lnTo>
                  <a:pt x="15732" y="123435"/>
                </a:lnTo>
                <a:lnTo>
                  <a:pt x="19312" y="123670"/>
                </a:lnTo>
                <a:lnTo>
                  <a:pt x="22970" y="123827"/>
                </a:lnTo>
                <a:lnTo>
                  <a:pt x="30421" y="124002"/>
                </a:lnTo>
                <a:lnTo>
                  <a:pt x="80453" y="124136"/>
                </a:lnTo>
                <a:lnTo>
                  <a:pt x="85321" y="125408"/>
                </a:lnTo>
                <a:lnTo>
                  <a:pt x="89835" y="127526"/>
                </a:lnTo>
                <a:lnTo>
                  <a:pt x="100139" y="133982"/>
                </a:lnTo>
                <a:lnTo>
                  <a:pt x="100984" y="135782"/>
                </a:lnTo>
                <a:lnTo>
                  <a:pt x="101924" y="141169"/>
                </a:lnTo>
                <a:lnTo>
                  <a:pt x="102175" y="145653"/>
                </a:lnTo>
                <a:lnTo>
                  <a:pt x="102453" y="157409"/>
                </a:lnTo>
                <a:lnTo>
                  <a:pt x="102656" y="190745"/>
                </a:lnTo>
                <a:lnTo>
                  <a:pt x="101393" y="196484"/>
                </a:lnTo>
                <a:lnTo>
                  <a:pt x="99280" y="201580"/>
                </a:lnTo>
                <a:lnTo>
                  <a:pt x="96601" y="206247"/>
                </a:lnTo>
                <a:lnTo>
                  <a:pt x="93546" y="209359"/>
                </a:lnTo>
                <a:lnTo>
                  <a:pt x="90239" y="211433"/>
                </a:lnTo>
                <a:lnTo>
                  <a:pt x="86765" y="212816"/>
                </a:lnTo>
                <a:lnTo>
                  <a:pt x="84449" y="215007"/>
                </a:lnTo>
                <a:lnTo>
                  <a:pt x="82905" y="217739"/>
                </a:lnTo>
                <a:lnTo>
                  <a:pt x="81874" y="220830"/>
                </a:lnTo>
                <a:lnTo>
                  <a:pt x="79918" y="222890"/>
                </a:lnTo>
                <a:lnTo>
                  <a:pt x="77344" y="224264"/>
                </a:lnTo>
                <a:lnTo>
                  <a:pt x="74358" y="225180"/>
                </a:lnTo>
                <a:lnTo>
                  <a:pt x="71097" y="227060"/>
                </a:lnTo>
                <a:lnTo>
                  <a:pt x="67654" y="229584"/>
                </a:lnTo>
                <a:lnTo>
                  <a:pt x="59069" y="236692"/>
                </a:lnTo>
                <a:lnTo>
                  <a:pt x="57095" y="237275"/>
                </a:lnTo>
                <a:lnTo>
                  <a:pt x="54508" y="237664"/>
                </a:lnTo>
                <a:lnTo>
                  <a:pt x="51514" y="237923"/>
                </a:lnTo>
                <a:lnTo>
                  <a:pt x="49518" y="236826"/>
                </a:lnTo>
                <a:lnTo>
                  <a:pt x="48187" y="234824"/>
                </a:lnTo>
                <a:lnTo>
                  <a:pt x="45526" y="22701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828"/>
          <p:cNvSpPr/>
          <p:nvPr/>
        </p:nvSpPr>
        <p:spPr>
          <a:xfrm>
            <a:off x="8766809" y="3851909"/>
            <a:ext cx="125732" cy="79541"/>
          </a:xfrm>
          <a:custGeom>
            <a:avLst/>
            <a:gdLst/>
            <a:ahLst/>
            <a:cxnLst/>
            <a:rect l="0" t="0" r="0" b="0"/>
            <a:pathLst>
              <a:path w="125732" h="79541">
                <a:moveTo>
                  <a:pt x="0" y="68580"/>
                </a:moveTo>
                <a:lnTo>
                  <a:pt x="0" y="78422"/>
                </a:lnTo>
                <a:lnTo>
                  <a:pt x="2541" y="78951"/>
                </a:lnTo>
                <a:lnTo>
                  <a:pt x="6774" y="79304"/>
                </a:lnTo>
                <a:lnTo>
                  <a:pt x="12136" y="79540"/>
                </a:lnTo>
                <a:lnTo>
                  <a:pt x="15711" y="78427"/>
                </a:lnTo>
                <a:lnTo>
                  <a:pt x="18094" y="76414"/>
                </a:lnTo>
                <a:lnTo>
                  <a:pt x="19683" y="73803"/>
                </a:lnTo>
                <a:lnTo>
                  <a:pt x="23283" y="70792"/>
                </a:lnTo>
                <a:lnTo>
                  <a:pt x="28222" y="67515"/>
                </a:lnTo>
                <a:lnTo>
                  <a:pt x="34055" y="64060"/>
                </a:lnTo>
                <a:lnTo>
                  <a:pt x="40483" y="60487"/>
                </a:lnTo>
                <a:lnTo>
                  <a:pt x="54399" y="53130"/>
                </a:lnTo>
                <a:lnTo>
                  <a:pt x="60397" y="49390"/>
                </a:lnTo>
                <a:lnTo>
                  <a:pt x="65665" y="45627"/>
                </a:lnTo>
                <a:lnTo>
                  <a:pt x="70446" y="41848"/>
                </a:lnTo>
                <a:lnTo>
                  <a:pt x="74904" y="38058"/>
                </a:lnTo>
                <a:lnTo>
                  <a:pt x="79147" y="34263"/>
                </a:lnTo>
                <a:lnTo>
                  <a:pt x="89012" y="25113"/>
                </a:lnTo>
                <a:lnTo>
                  <a:pt x="96788" y="17460"/>
                </a:lnTo>
                <a:lnTo>
                  <a:pt x="100086" y="15450"/>
                </a:lnTo>
                <a:lnTo>
                  <a:pt x="103554" y="14110"/>
                </a:lnTo>
                <a:lnTo>
                  <a:pt x="107136" y="13217"/>
                </a:lnTo>
                <a:lnTo>
                  <a:pt x="109525" y="11352"/>
                </a:lnTo>
                <a:lnTo>
                  <a:pt x="111116" y="8838"/>
                </a:lnTo>
                <a:lnTo>
                  <a:pt x="125731"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829"/>
          <p:cNvSpPr/>
          <p:nvPr/>
        </p:nvSpPr>
        <p:spPr>
          <a:xfrm>
            <a:off x="8161019" y="4320539"/>
            <a:ext cx="125732" cy="182391"/>
          </a:xfrm>
          <a:custGeom>
            <a:avLst/>
            <a:gdLst/>
            <a:ahLst/>
            <a:cxnLst/>
            <a:rect l="0" t="0" r="0" b="0"/>
            <a:pathLst>
              <a:path w="125732" h="182391">
                <a:moveTo>
                  <a:pt x="0" y="57150"/>
                </a:moveTo>
                <a:lnTo>
                  <a:pt x="6068" y="63219"/>
                </a:lnTo>
                <a:lnTo>
                  <a:pt x="7856" y="66276"/>
                </a:lnTo>
                <a:lnTo>
                  <a:pt x="9047" y="69584"/>
                </a:lnTo>
                <a:lnTo>
                  <a:pt x="9842" y="73059"/>
                </a:lnTo>
                <a:lnTo>
                  <a:pt x="14181" y="80457"/>
                </a:lnTo>
                <a:lnTo>
                  <a:pt x="20885" y="90468"/>
                </a:lnTo>
                <a:lnTo>
                  <a:pt x="29163" y="102222"/>
                </a:lnTo>
                <a:lnTo>
                  <a:pt x="35952" y="112598"/>
                </a:lnTo>
                <a:lnTo>
                  <a:pt x="41748" y="122056"/>
                </a:lnTo>
                <a:lnTo>
                  <a:pt x="46882" y="130900"/>
                </a:lnTo>
                <a:lnTo>
                  <a:pt x="51575" y="138067"/>
                </a:lnTo>
                <a:lnTo>
                  <a:pt x="55974" y="144115"/>
                </a:lnTo>
                <a:lnTo>
                  <a:pt x="60176" y="149417"/>
                </a:lnTo>
                <a:lnTo>
                  <a:pt x="64247" y="154221"/>
                </a:lnTo>
                <a:lnTo>
                  <a:pt x="68232" y="158694"/>
                </a:lnTo>
                <a:lnTo>
                  <a:pt x="77684" y="168931"/>
                </a:lnTo>
                <a:lnTo>
                  <a:pt x="79729" y="169771"/>
                </a:lnTo>
                <a:lnTo>
                  <a:pt x="82363" y="170331"/>
                </a:lnTo>
                <a:lnTo>
                  <a:pt x="85389" y="170704"/>
                </a:lnTo>
                <a:lnTo>
                  <a:pt x="88676" y="172223"/>
                </a:lnTo>
                <a:lnTo>
                  <a:pt x="92137" y="174505"/>
                </a:lnTo>
                <a:lnTo>
                  <a:pt x="102243" y="182390"/>
                </a:lnTo>
                <a:lnTo>
                  <a:pt x="102592" y="152182"/>
                </a:lnTo>
                <a:lnTo>
                  <a:pt x="102684" y="128125"/>
                </a:lnTo>
                <a:lnTo>
                  <a:pt x="104016" y="109547"/>
                </a:lnTo>
                <a:lnTo>
                  <a:pt x="106174" y="94622"/>
                </a:lnTo>
                <a:lnTo>
                  <a:pt x="108883" y="82131"/>
                </a:lnTo>
                <a:lnTo>
                  <a:pt x="110689" y="72534"/>
                </a:lnTo>
                <a:lnTo>
                  <a:pt x="111893" y="64866"/>
                </a:lnTo>
                <a:lnTo>
                  <a:pt x="112695" y="58484"/>
                </a:lnTo>
                <a:lnTo>
                  <a:pt x="114501" y="50420"/>
                </a:lnTo>
                <a:lnTo>
                  <a:pt x="116974" y="41233"/>
                </a:lnTo>
                <a:lnTo>
                  <a:pt x="119893" y="31299"/>
                </a:lnTo>
                <a:lnTo>
                  <a:pt x="121838" y="23406"/>
                </a:lnTo>
                <a:lnTo>
                  <a:pt x="123136" y="16874"/>
                </a:lnTo>
                <a:lnTo>
                  <a:pt x="125731"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830"/>
          <p:cNvSpPr/>
          <p:nvPr/>
        </p:nvSpPr>
        <p:spPr>
          <a:xfrm>
            <a:off x="8355329" y="4286297"/>
            <a:ext cx="137162" cy="148493"/>
          </a:xfrm>
          <a:custGeom>
            <a:avLst/>
            <a:gdLst/>
            <a:ahLst/>
            <a:cxnLst/>
            <a:rect l="0" t="0" r="0" b="0"/>
            <a:pathLst>
              <a:path w="137162" h="148493">
                <a:moveTo>
                  <a:pt x="0" y="114253"/>
                </a:moveTo>
                <a:lnTo>
                  <a:pt x="19683" y="124093"/>
                </a:lnTo>
                <a:lnTo>
                  <a:pt x="22012" y="124623"/>
                </a:lnTo>
                <a:lnTo>
                  <a:pt x="24835" y="124976"/>
                </a:lnTo>
                <a:lnTo>
                  <a:pt x="27987" y="125212"/>
                </a:lnTo>
                <a:lnTo>
                  <a:pt x="31359" y="124099"/>
                </a:lnTo>
                <a:lnTo>
                  <a:pt x="34875" y="122087"/>
                </a:lnTo>
                <a:lnTo>
                  <a:pt x="38491" y="119475"/>
                </a:lnTo>
                <a:lnTo>
                  <a:pt x="42171" y="117734"/>
                </a:lnTo>
                <a:lnTo>
                  <a:pt x="45894" y="116574"/>
                </a:lnTo>
                <a:lnTo>
                  <a:pt x="49646" y="115800"/>
                </a:lnTo>
                <a:lnTo>
                  <a:pt x="53418" y="114014"/>
                </a:lnTo>
                <a:lnTo>
                  <a:pt x="57202" y="111553"/>
                </a:lnTo>
                <a:lnTo>
                  <a:pt x="60995" y="108644"/>
                </a:lnTo>
                <a:lnTo>
                  <a:pt x="63523" y="105433"/>
                </a:lnTo>
                <a:lnTo>
                  <a:pt x="65209" y="102023"/>
                </a:lnTo>
                <a:lnTo>
                  <a:pt x="66332" y="98479"/>
                </a:lnTo>
                <a:lnTo>
                  <a:pt x="68352" y="94847"/>
                </a:lnTo>
                <a:lnTo>
                  <a:pt x="70969" y="91155"/>
                </a:lnTo>
                <a:lnTo>
                  <a:pt x="73982" y="87425"/>
                </a:lnTo>
                <a:lnTo>
                  <a:pt x="77262" y="79857"/>
                </a:lnTo>
                <a:lnTo>
                  <a:pt x="80718" y="69732"/>
                </a:lnTo>
                <a:lnTo>
                  <a:pt x="84293" y="57902"/>
                </a:lnTo>
                <a:lnTo>
                  <a:pt x="87945" y="48746"/>
                </a:lnTo>
                <a:lnTo>
                  <a:pt x="91650" y="41372"/>
                </a:lnTo>
                <a:lnTo>
                  <a:pt x="95390" y="35185"/>
                </a:lnTo>
                <a:lnTo>
                  <a:pt x="97884" y="29791"/>
                </a:lnTo>
                <a:lnTo>
                  <a:pt x="99546" y="24925"/>
                </a:lnTo>
                <a:lnTo>
                  <a:pt x="102214" y="14057"/>
                </a:lnTo>
                <a:lnTo>
                  <a:pt x="102433" y="11896"/>
                </a:lnTo>
                <a:lnTo>
                  <a:pt x="102579" y="9184"/>
                </a:lnTo>
                <a:lnTo>
                  <a:pt x="102813" y="1776"/>
                </a:lnTo>
                <a:lnTo>
                  <a:pt x="101562" y="1168"/>
                </a:lnTo>
                <a:lnTo>
                  <a:pt x="99458" y="763"/>
                </a:lnTo>
                <a:lnTo>
                  <a:pt x="93024" y="113"/>
                </a:lnTo>
                <a:lnTo>
                  <a:pt x="88758" y="23"/>
                </a:lnTo>
                <a:lnTo>
                  <a:pt x="85842" y="0"/>
                </a:lnTo>
                <a:lnTo>
                  <a:pt x="82628" y="1254"/>
                </a:lnTo>
                <a:lnTo>
                  <a:pt x="79216" y="3360"/>
                </a:lnTo>
                <a:lnTo>
                  <a:pt x="75671" y="6034"/>
                </a:lnTo>
                <a:lnTo>
                  <a:pt x="73307" y="9087"/>
                </a:lnTo>
                <a:lnTo>
                  <a:pt x="71731" y="12392"/>
                </a:lnTo>
                <a:lnTo>
                  <a:pt x="70682" y="15866"/>
                </a:lnTo>
                <a:lnTo>
                  <a:pt x="63136" y="38957"/>
                </a:lnTo>
                <a:lnTo>
                  <a:pt x="59871" y="46276"/>
                </a:lnTo>
                <a:lnTo>
                  <a:pt x="56424" y="52425"/>
                </a:lnTo>
                <a:lnTo>
                  <a:pt x="52856" y="57794"/>
                </a:lnTo>
                <a:lnTo>
                  <a:pt x="50478" y="63913"/>
                </a:lnTo>
                <a:lnTo>
                  <a:pt x="48892" y="70533"/>
                </a:lnTo>
                <a:lnTo>
                  <a:pt x="47835" y="77486"/>
                </a:lnTo>
                <a:lnTo>
                  <a:pt x="47130" y="83392"/>
                </a:lnTo>
                <a:lnTo>
                  <a:pt x="46660" y="88599"/>
                </a:lnTo>
                <a:lnTo>
                  <a:pt x="46347" y="93340"/>
                </a:lnTo>
                <a:lnTo>
                  <a:pt x="47408" y="97771"/>
                </a:lnTo>
                <a:lnTo>
                  <a:pt x="49385" y="101995"/>
                </a:lnTo>
                <a:lnTo>
                  <a:pt x="51974" y="106081"/>
                </a:lnTo>
                <a:lnTo>
                  <a:pt x="54970" y="111345"/>
                </a:lnTo>
                <a:lnTo>
                  <a:pt x="66537" y="133218"/>
                </a:lnTo>
                <a:lnTo>
                  <a:pt x="68488" y="135786"/>
                </a:lnTo>
                <a:lnTo>
                  <a:pt x="71059" y="138768"/>
                </a:lnTo>
                <a:lnTo>
                  <a:pt x="74043" y="142026"/>
                </a:lnTo>
                <a:lnTo>
                  <a:pt x="77302" y="144198"/>
                </a:lnTo>
                <a:lnTo>
                  <a:pt x="80745" y="145646"/>
                </a:lnTo>
                <a:lnTo>
                  <a:pt x="84310" y="146612"/>
                </a:lnTo>
                <a:lnTo>
                  <a:pt x="87957" y="147255"/>
                </a:lnTo>
                <a:lnTo>
                  <a:pt x="91658" y="147684"/>
                </a:lnTo>
                <a:lnTo>
                  <a:pt x="95395" y="147970"/>
                </a:lnTo>
                <a:lnTo>
                  <a:pt x="99157" y="148161"/>
                </a:lnTo>
                <a:lnTo>
                  <a:pt x="106724" y="148373"/>
                </a:lnTo>
                <a:lnTo>
                  <a:pt x="118123" y="148492"/>
                </a:lnTo>
                <a:lnTo>
                  <a:pt x="121929" y="147239"/>
                </a:lnTo>
                <a:lnTo>
                  <a:pt x="125736" y="145134"/>
                </a:lnTo>
                <a:lnTo>
                  <a:pt x="137161" y="13711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831"/>
          <p:cNvSpPr/>
          <p:nvPr/>
        </p:nvSpPr>
        <p:spPr>
          <a:xfrm>
            <a:off x="8538209" y="4229100"/>
            <a:ext cx="102871" cy="193576"/>
          </a:xfrm>
          <a:custGeom>
            <a:avLst/>
            <a:gdLst/>
            <a:ahLst/>
            <a:cxnLst/>
            <a:rect l="0" t="0" r="0" b="0"/>
            <a:pathLst>
              <a:path w="102871" h="193576">
                <a:moveTo>
                  <a:pt x="0" y="0"/>
                </a:moveTo>
                <a:lnTo>
                  <a:pt x="0" y="25750"/>
                </a:lnTo>
                <a:lnTo>
                  <a:pt x="2541" y="34946"/>
                </a:lnTo>
                <a:lnTo>
                  <a:pt x="6774" y="47427"/>
                </a:lnTo>
                <a:lnTo>
                  <a:pt x="21481" y="88559"/>
                </a:lnTo>
                <a:lnTo>
                  <a:pt x="25751" y="100949"/>
                </a:lnTo>
                <a:lnTo>
                  <a:pt x="28597" y="111749"/>
                </a:lnTo>
                <a:lnTo>
                  <a:pt x="30495" y="121489"/>
                </a:lnTo>
                <a:lnTo>
                  <a:pt x="31760" y="130523"/>
                </a:lnTo>
                <a:lnTo>
                  <a:pt x="33874" y="139085"/>
                </a:lnTo>
                <a:lnTo>
                  <a:pt x="36553" y="147333"/>
                </a:lnTo>
                <a:lnTo>
                  <a:pt x="39609" y="155372"/>
                </a:lnTo>
                <a:lnTo>
                  <a:pt x="42916" y="162001"/>
                </a:lnTo>
                <a:lnTo>
                  <a:pt x="46391" y="167690"/>
                </a:lnTo>
                <a:lnTo>
                  <a:pt x="49977" y="172754"/>
                </a:lnTo>
                <a:lnTo>
                  <a:pt x="52368" y="177399"/>
                </a:lnTo>
                <a:lnTo>
                  <a:pt x="53962" y="181766"/>
                </a:lnTo>
                <a:lnTo>
                  <a:pt x="55026" y="185947"/>
                </a:lnTo>
                <a:lnTo>
                  <a:pt x="57004" y="188734"/>
                </a:lnTo>
                <a:lnTo>
                  <a:pt x="59593" y="190593"/>
                </a:lnTo>
                <a:lnTo>
                  <a:pt x="66805" y="193575"/>
                </a:lnTo>
                <a:lnTo>
                  <a:pt x="67397" y="192550"/>
                </a:lnTo>
                <a:lnTo>
                  <a:pt x="68054" y="188024"/>
                </a:lnTo>
                <a:lnTo>
                  <a:pt x="68230" y="185039"/>
                </a:lnTo>
                <a:lnTo>
                  <a:pt x="68425" y="178336"/>
                </a:lnTo>
                <a:lnTo>
                  <a:pt x="67207" y="174771"/>
                </a:lnTo>
                <a:lnTo>
                  <a:pt x="65124" y="171124"/>
                </a:lnTo>
                <a:lnTo>
                  <a:pt x="62466" y="167422"/>
                </a:lnTo>
                <a:lnTo>
                  <a:pt x="61965" y="162415"/>
                </a:lnTo>
                <a:lnTo>
                  <a:pt x="62900" y="156536"/>
                </a:lnTo>
                <a:lnTo>
                  <a:pt x="64793" y="150078"/>
                </a:lnTo>
                <a:lnTo>
                  <a:pt x="67326" y="139422"/>
                </a:lnTo>
                <a:lnTo>
                  <a:pt x="73526" y="110648"/>
                </a:lnTo>
                <a:lnTo>
                  <a:pt x="75688" y="99165"/>
                </a:lnTo>
                <a:lnTo>
                  <a:pt x="77128" y="90240"/>
                </a:lnTo>
                <a:lnTo>
                  <a:pt x="78089" y="83020"/>
                </a:lnTo>
                <a:lnTo>
                  <a:pt x="80000" y="75666"/>
                </a:lnTo>
                <a:lnTo>
                  <a:pt x="82543" y="68224"/>
                </a:lnTo>
                <a:lnTo>
                  <a:pt x="85509" y="60723"/>
                </a:lnTo>
                <a:lnTo>
                  <a:pt x="87486" y="54452"/>
                </a:lnTo>
                <a:lnTo>
                  <a:pt x="88805" y="49001"/>
                </a:lnTo>
                <a:lnTo>
                  <a:pt x="89683" y="44097"/>
                </a:lnTo>
                <a:lnTo>
                  <a:pt x="91539" y="40828"/>
                </a:lnTo>
                <a:lnTo>
                  <a:pt x="94046" y="38649"/>
                </a:lnTo>
                <a:lnTo>
                  <a:pt x="96987" y="37195"/>
                </a:lnTo>
                <a:lnTo>
                  <a:pt x="98949" y="34957"/>
                </a:lnTo>
                <a:lnTo>
                  <a:pt x="100255" y="32194"/>
                </a:lnTo>
                <a:lnTo>
                  <a:pt x="102870" y="2285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832"/>
          <p:cNvSpPr/>
          <p:nvPr/>
        </p:nvSpPr>
        <p:spPr>
          <a:xfrm>
            <a:off x="8732519" y="4149089"/>
            <a:ext cx="91391" cy="239878"/>
          </a:xfrm>
          <a:custGeom>
            <a:avLst/>
            <a:gdLst/>
            <a:ahLst/>
            <a:cxnLst/>
            <a:rect l="0" t="0" r="0" b="0"/>
            <a:pathLst>
              <a:path w="91391" h="239878">
                <a:moveTo>
                  <a:pt x="45721" y="0"/>
                </a:moveTo>
                <a:lnTo>
                  <a:pt x="45721" y="12136"/>
                </a:lnTo>
                <a:lnTo>
                  <a:pt x="44451" y="16981"/>
                </a:lnTo>
                <a:lnTo>
                  <a:pt x="42334" y="21481"/>
                </a:lnTo>
                <a:lnTo>
                  <a:pt x="39653" y="25751"/>
                </a:lnTo>
                <a:lnTo>
                  <a:pt x="37865" y="31137"/>
                </a:lnTo>
                <a:lnTo>
                  <a:pt x="36673" y="37268"/>
                </a:lnTo>
                <a:lnTo>
                  <a:pt x="35879" y="43896"/>
                </a:lnTo>
                <a:lnTo>
                  <a:pt x="34080" y="50854"/>
                </a:lnTo>
                <a:lnTo>
                  <a:pt x="31610" y="58033"/>
                </a:lnTo>
                <a:lnTo>
                  <a:pt x="28693" y="65359"/>
                </a:lnTo>
                <a:lnTo>
                  <a:pt x="26749" y="71513"/>
                </a:lnTo>
                <a:lnTo>
                  <a:pt x="25453" y="76885"/>
                </a:lnTo>
                <a:lnTo>
                  <a:pt x="24589" y="81737"/>
                </a:lnTo>
                <a:lnTo>
                  <a:pt x="24013" y="86242"/>
                </a:lnTo>
                <a:lnTo>
                  <a:pt x="23628" y="90515"/>
                </a:lnTo>
                <a:lnTo>
                  <a:pt x="23013" y="100430"/>
                </a:lnTo>
                <a:lnTo>
                  <a:pt x="22928" y="105173"/>
                </a:lnTo>
                <a:lnTo>
                  <a:pt x="22862" y="123983"/>
                </a:lnTo>
                <a:lnTo>
                  <a:pt x="24131" y="124566"/>
                </a:lnTo>
                <a:lnTo>
                  <a:pt x="26247" y="124954"/>
                </a:lnTo>
                <a:lnTo>
                  <a:pt x="28929" y="125213"/>
                </a:lnTo>
                <a:lnTo>
                  <a:pt x="30715" y="124116"/>
                </a:lnTo>
                <a:lnTo>
                  <a:pt x="31908" y="122114"/>
                </a:lnTo>
                <a:lnTo>
                  <a:pt x="32702" y="119509"/>
                </a:lnTo>
                <a:lnTo>
                  <a:pt x="34501" y="117773"/>
                </a:lnTo>
                <a:lnTo>
                  <a:pt x="36972" y="116616"/>
                </a:lnTo>
                <a:lnTo>
                  <a:pt x="39888" y="115844"/>
                </a:lnTo>
                <a:lnTo>
                  <a:pt x="43102" y="115329"/>
                </a:lnTo>
                <a:lnTo>
                  <a:pt x="46515" y="114987"/>
                </a:lnTo>
                <a:lnTo>
                  <a:pt x="50061" y="114758"/>
                </a:lnTo>
                <a:lnTo>
                  <a:pt x="60772" y="114504"/>
                </a:lnTo>
                <a:lnTo>
                  <a:pt x="67185" y="114436"/>
                </a:lnTo>
                <a:lnTo>
                  <a:pt x="71460" y="115661"/>
                </a:lnTo>
                <a:lnTo>
                  <a:pt x="74310" y="117747"/>
                </a:lnTo>
                <a:lnTo>
                  <a:pt x="76210" y="120408"/>
                </a:lnTo>
                <a:lnTo>
                  <a:pt x="78747" y="122182"/>
                </a:lnTo>
                <a:lnTo>
                  <a:pt x="81708" y="123365"/>
                </a:lnTo>
                <a:lnTo>
                  <a:pt x="84952" y="124154"/>
                </a:lnTo>
                <a:lnTo>
                  <a:pt x="87115" y="125949"/>
                </a:lnTo>
                <a:lnTo>
                  <a:pt x="88557" y="128416"/>
                </a:lnTo>
                <a:lnTo>
                  <a:pt x="90159" y="134544"/>
                </a:lnTo>
                <a:lnTo>
                  <a:pt x="90871" y="141501"/>
                </a:lnTo>
                <a:lnTo>
                  <a:pt x="91061" y="146404"/>
                </a:lnTo>
                <a:lnTo>
                  <a:pt x="91328" y="164170"/>
                </a:lnTo>
                <a:lnTo>
                  <a:pt x="91390" y="173718"/>
                </a:lnTo>
                <a:lnTo>
                  <a:pt x="90137" y="179312"/>
                </a:lnTo>
                <a:lnTo>
                  <a:pt x="88032" y="185582"/>
                </a:lnTo>
                <a:lnTo>
                  <a:pt x="85358" y="192301"/>
                </a:lnTo>
                <a:lnTo>
                  <a:pt x="82305" y="198051"/>
                </a:lnTo>
                <a:lnTo>
                  <a:pt x="79000" y="203154"/>
                </a:lnTo>
                <a:lnTo>
                  <a:pt x="75527" y="207826"/>
                </a:lnTo>
                <a:lnTo>
                  <a:pt x="71942" y="210941"/>
                </a:lnTo>
                <a:lnTo>
                  <a:pt x="68281" y="213017"/>
                </a:lnTo>
                <a:lnTo>
                  <a:pt x="64571" y="214402"/>
                </a:lnTo>
                <a:lnTo>
                  <a:pt x="62097" y="216595"/>
                </a:lnTo>
                <a:lnTo>
                  <a:pt x="60448" y="219327"/>
                </a:lnTo>
                <a:lnTo>
                  <a:pt x="59349" y="222418"/>
                </a:lnTo>
                <a:lnTo>
                  <a:pt x="57346" y="224479"/>
                </a:lnTo>
                <a:lnTo>
                  <a:pt x="54741" y="225853"/>
                </a:lnTo>
                <a:lnTo>
                  <a:pt x="51734" y="226769"/>
                </a:lnTo>
                <a:lnTo>
                  <a:pt x="48459" y="228649"/>
                </a:lnTo>
                <a:lnTo>
                  <a:pt x="45007" y="231173"/>
                </a:lnTo>
                <a:lnTo>
                  <a:pt x="41435" y="234126"/>
                </a:lnTo>
                <a:lnTo>
                  <a:pt x="37783" y="236094"/>
                </a:lnTo>
                <a:lnTo>
                  <a:pt x="34079" y="237406"/>
                </a:lnTo>
                <a:lnTo>
                  <a:pt x="25076" y="239512"/>
                </a:lnTo>
                <a:lnTo>
                  <a:pt x="23068" y="239685"/>
                </a:lnTo>
                <a:lnTo>
                  <a:pt x="20459" y="239800"/>
                </a:lnTo>
                <a:lnTo>
                  <a:pt x="17450" y="239877"/>
                </a:lnTo>
                <a:lnTo>
                  <a:pt x="14173" y="238658"/>
                </a:lnTo>
                <a:lnTo>
                  <a:pt x="10719" y="236575"/>
                </a:lnTo>
                <a:lnTo>
                  <a:pt x="0" y="22860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833"/>
          <p:cNvSpPr/>
          <p:nvPr/>
        </p:nvSpPr>
        <p:spPr>
          <a:xfrm>
            <a:off x="8903983" y="4096784"/>
            <a:ext cx="137147" cy="200693"/>
          </a:xfrm>
          <a:custGeom>
            <a:avLst/>
            <a:gdLst/>
            <a:ahLst/>
            <a:cxnLst/>
            <a:rect l="0" t="0" r="0" b="0"/>
            <a:pathLst>
              <a:path w="137147" h="200693">
                <a:moveTo>
                  <a:pt x="45707" y="6586"/>
                </a:moveTo>
                <a:lnTo>
                  <a:pt x="45707" y="518"/>
                </a:lnTo>
                <a:lnTo>
                  <a:pt x="44437" y="0"/>
                </a:lnTo>
                <a:lnTo>
                  <a:pt x="42320" y="925"/>
                </a:lnTo>
                <a:lnTo>
                  <a:pt x="39639" y="2812"/>
                </a:lnTo>
                <a:lnTo>
                  <a:pt x="37851" y="5340"/>
                </a:lnTo>
                <a:lnTo>
                  <a:pt x="35865" y="11535"/>
                </a:lnTo>
                <a:lnTo>
                  <a:pt x="34066" y="16235"/>
                </a:lnTo>
                <a:lnTo>
                  <a:pt x="31596" y="21909"/>
                </a:lnTo>
                <a:lnTo>
                  <a:pt x="28679" y="28231"/>
                </a:lnTo>
                <a:lnTo>
                  <a:pt x="25465" y="33716"/>
                </a:lnTo>
                <a:lnTo>
                  <a:pt x="22052" y="38642"/>
                </a:lnTo>
                <a:lnTo>
                  <a:pt x="18507" y="43197"/>
                </a:lnTo>
                <a:lnTo>
                  <a:pt x="16143" y="48773"/>
                </a:lnTo>
                <a:lnTo>
                  <a:pt x="14567" y="55030"/>
                </a:lnTo>
                <a:lnTo>
                  <a:pt x="13518" y="61742"/>
                </a:lnTo>
                <a:lnTo>
                  <a:pt x="11547" y="68757"/>
                </a:lnTo>
                <a:lnTo>
                  <a:pt x="8963" y="75973"/>
                </a:lnTo>
                <a:lnTo>
                  <a:pt x="5971" y="83324"/>
                </a:lnTo>
                <a:lnTo>
                  <a:pt x="3976" y="90764"/>
                </a:lnTo>
                <a:lnTo>
                  <a:pt x="2646" y="98265"/>
                </a:lnTo>
                <a:lnTo>
                  <a:pt x="1760" y="105805"/>
                </a:lnTo>
                <a:lnTo>
                  <a:pt x="1169" y="113372"/>
                </a:lnTo>
                <a:lnTo>
                  <a:pt x="775" y="120957"/>
                </a:lnTo>
                <a:lnTo>
                  <a:pt x="337" y="136157"/>
                </a:lnTo>
                <a:lnTo>
                  <a:pt x="0" y="181178"/>
                </a:lnTo>
                <a:lnTo>
                  <a:pt x="1266" y="185210"/>
                </a:lnTo>
                <a:lnTo>
                  <a:pt x="3379" y="189169"/>
                </a:lnTo>
                <a:lnTo>
                  <a:pt x="10946" y="200209"/>
                </a:lnTo>
                <a:lnTo>
                  <a:pt x="14594" y="200590"/>
                </a:lnTo>
                <a:lnTo>
                  <a:pt x="17345" y="200692"/>
                </a:lnTo>
                <a:lnTo>
                  <a:pt x="20449" y="198220"/>
                </a:lnTo>
                <a:lnTo>
                  <a:pt x="23788" y="194032"/>
                </a:lnTo>
                <a:lnTo>
                  <a:pt x="27284" y="188700"/>
                </a:lnTo>
                <a:lnTo>
                  <a:pt x="29615" y="183875"/>
                </a:lnTo>
                <a:lnTo>
                  <a:pt x="31169" y="179389"/>
                </a:lnTo>
                <a:lnTo>
                  <a:pt x="32205" y="175127"/>
                </a:lnTo>
                <a:lnTo>
                  <a:pt x="34165" y="169747"/>
                </a:lnTo>
                <a:lnTo>
                  <a:pt x="36743" y="163620"/>
                </a:lnTo>
                <a:lnTo>
                  <a:pt x="39730" y="156995"/>
                </a:lnTo>
                <a:lnTo>
                  <a:pt x="41722" y="151309"/>
                </a:lnTo>
                <a:lnTo>
                  <a:pt x="43050" y="146248"/>
                </a:lnTo>
                <a:lnTo>
                  <a:pt x="43935" y="141603"/>
                </a:lnTo>
                <a:lnTo>
                  <a:pt x="48306" y="122897"/>
                </a:lnTo>
                <a:lnTo>
                  <a:pt x="51250" y="110796"/>
                </a:lnTo>
                <a:lnTo>
                  <a:pt x="53212" y="100190"/>
                </a:lnTo>
                <a:lnTo>
                  <a:pt x="54520" y="90578"/>
                </a:lnTo>
                <a:lnTo>
                  <a:pt x="55392" y="81631"/>
                </a:lnTo>
                <a:lnTo>
                  <a:pt x="54704" y="73126"/>
                </a:lnTo>
                <a:lnTo>
                  <a:pt x="52974" y="64915"/>
                </a:lnTo>
                <a:lnTo>
                  <a:pt x="50552" y="56902"/>
                </a:lnTo>
                <a:lnTo>
                  <a:pt x="48937" y="50290"/>
                </a:lnTo>
                <a:lnTo>
                  <a:pt x="47860" y="44612"/>
                </a:lnTo>
                <a:lnTo>
                  <a:pt x="47142" y="39556"/>
                </a:lnTo>
                <a:lnTo>
                  <a:pt x="47934" y="37456"/>
                </a:lnTo>
                <a:lnTo>
                  <a:pt x="49731" y="37326"/>
                </a:lnTo>
                <a:lnTo>
                  <a:pt x="52199" y="38509"/>
                </a:lnTo>
                <a:lnTo>
                  <a:pt x="53845" y="40568"/>
                </a:lnTo>
                <a:lnTo>
                  <a:pt x="54943" y="43210"/>
                </a:lnTo>
                <a:lnTo>
                  <a:pt x="55674" y="46242"/>
                </a:lnTo>
                <a:lnTo>
                  <a:pt x="57432" y="50803"/>
                </a:lnTo>
                <a:lnTo>
                  <a:pt x="59873" y="56384"/>
                </a:lnTo>
                <a:lnTo>
                  <a:pt x="62772" y="62644"/>
                </a:lnTo>
                <a:lnTo>
                  <a:pt x="78984" y="95727"/>
                </a:lnTo>
                <a:lnTo>
                  <a:pt x="84402" y="105383"/>
                </a:lnTo>
                <a:lnTo>
                  <a:pt x="89283" y="113090"/>
                </a:lnTo>
                <a:lnTo>
                  <a:pt x="93808" y="119499"/>
                </a:lnTo>
                <a:lnTo>
                  <a:pt x="98093" y="125041"/>
                </a:lnTo>
                <a:lnTo>
                  <a:pt x="102222" y="130006"/>
                </a:lnTo>
                <a:lnTo>
                  <a:pt x="106243" y="134586"/>
                </a:lnTo>
                <a:lnTo>
                  <a:pt x="111465" y="138909"/>
                </a:lnTo>
                <a:lnTo>
                  <a:pt x="117485" y="143061"/>
                </a:lnTo>
                <a:lnTo>
                  <a:pt x="137146" y="15517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834"/>
          <p:cNvSpPr/>
          <p:nvPr/>
        </p:nvSpPr>
        <p:spPr>
          <a:xfrm>
            <a:off x="9029700" y="3874770"/>
            <a:ext cx="68580" cy="377190"/>
          </a:xfrm>
          <a:custGeom>
            <a:avLst/>
            <a:gdLst/>
            <a:ahLst/>
            <a:cxnLst/>
            <a:rect l="0" t="0" r="0" b="0"/>
            <a:pathLst>
              <a:path w="68580" h="377190">
                <a:moveTo>
                  <a:pt x="0" y="0"/>
                </a:moveTo>
                <a:lnTo>
                  <a:pt x="0" y="12135"/>
                </a:lnTo>
                <a:lnTo>
                  <a:pt x="1270" y="16980"/>
                </a:lnTo>
                <a:lnTo>
                  <a:pt x="3386" y="21480"/>
                </a:lnTo>
                <a:lnTo>
                  <a:pt x="6067" y="25750"/>
                </a:lnTo>
                <a:lnTo>
                  <a:pt x="7855" y="31136"/>
                </a:lnTo>
                <a:lnTo>
                  <a:pt x="9046" y="37267"/>
                </a:lnTo>
                <a:lnTo>
                  <a:pt x="9841" y="43895"/>
                </a:lnTo>
                <a:lnTo>
                  <a:pt x="11640" y="50853"/>
                </a:lnTo>
                <a:lnTo>
                  <a:pt x="14110" y="58032"/>
                </a:lnTo>
                <a:lnTo>
                  <a:pt x="17026" y="65358"/>
                </a:lnTo>
                <a:lnTo>
                  <a:pt x="30427" y="107364"/>
                </a:lnTo>
                <a:lnTo>
                  <a:pt x="39334" y="136346"/>
                </a:lnTo>
                <a:lnTo>
                  <a:pt x="45273" y="159477"/>
                </a:lnTo>
                <a:lnTo>
                  <a:pt x="49232" y="178708"/>
                </a:lnTo>
                <a:lnTo>
                  <a:pt x="51871" y="195338"/>
                </a:lnTo>
                <a:lnTo>
                  <a:pt x="53630" y="210235"/>
                </a:lnTo>
                <a:lnTo>
                  <a:pt x="54803" y="223977"/>
                </a:lnTo>
                <a:lnTo>
                  <a:pt x="55585" y="236948"/>
                </a:lnTo>
                <a:lnTo>
                  <a:pt x="57377" y="251945"/>
                </a:lnTo>
                <a:lnTo>
                  <a:pt x="59841" y="268293"/>
                </a:lnTo>
                <a:lnTo>
                  <a:pt x="62754" y="285542"/>
                </a:lnTo>
                <a:lnTo>
                  <a:pt x="64696" y="300851"/>
                </a:lnTo>
                <a:lnTo>
                  <a:pt x="65991" y="314867"/>
                </a:lnTo>
                <a:lnTo>
                  <a:pt x="66854" y="328021"/>
                </a:lnTo>
                <a:lnTo>
                  <a:pt x="67812" y="349410"/>
                </a:lnTo>
                <a:lnTo>
                  <a:pt x="68579" y="37718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Angles formed by a transversal</a:t>
            </a:r>
            <a:endParaRPr lang="en-US" dirty="0"/>
          </a:p>
        </p:txBody>
      </p:sp>
      <p:sp>
        <p:nvSpPr>
          <p:cNvPr id="3" name="Content Placeholder 2"/>
          <p:cNvSpPr>
            <a:spLocks noGrp="1"/>
          </p:cNvSpPr>
          <p:nvPr>
            <p:ph idx="1"/>
          </p:nvPr>
        </p:nvSpPr>
        <p:spPr>
          <a:xfrm>
            <a:off x="457200" y="1600201"/>
            <a:ext cx="4648200" cy="4495800"/>
          </a:xfrm>
        </p:spPr>
        <p:txBody>
          <a:bodyPr/>
          <a:lstStyle/>
          <a:p>
            <a:r>
              <a:rPr lang="en-US" dirty="0" smtClean="0"/>
              <a:t>Exterior angles are outside the lines, and on the same side of the transversal.</a:t>
            </a:r>
          </a:p>
          <a:p>
            <a:r>
              <a:rPr lang="en-US" dirty="0" smtClean="0"/>
              <a:t>Interior angles are inside the lines, and on the same side of the transversal.</a:t>
            </a:r>
            <a:endParaRPr lang="en-US" dirty="0"/>
          </a:p>
        </p:txBody>
      </p:sp>
      <p:pic>
        <p:nvPicPr>
          <p:cNvPr id="32770" name="Picture 2"/>
          <p:cNvPicPr>
            <a:picLocks noChangeAspect="1" noChangeArrowheads="1"/>
          </p:cNvPicPr>
          <p:nvPr/>
        </p:nvPicPr>
        <p:blipFill>
          <a:blip r:embed="rId3"/>
          <a:srcRect/>
          <a:stretch>
            <a:fillRect/>
          </a:stretch>
        </p:blipFill>
        <p:spPr bwMode="auto">
          <a:xfrm>
            <a:off x="4953000" y="1905000"/>
            <a:ext cx="3895266" cy="3467100"/>
          </a:xfrm>
          <a:prstGeom prst="rect">
            <a:avLst/>
          </a:prstGeom>
          <a:noFill/>
          <a:ln w="9525">
            <a:noFill/>
            <a:miter lim="800000"/>
            <a:headEnd/>
            <a:tailEnd/>
          </a:ln>
          <a:effectLst/>
        </p:spPr>
      </p:pic>
      <p:sp>
        <p:nvSpPr>
          <p:cNvPr id="5" name="SMARTPenAnnotation801"/>
          <p:cNvSpPr/>
          <p:nvPr/>
        </p:nvSpPr>
        <p:spPr>
          <a:xfrm>
            <a:off x="1018858" y="2125979"/>
            <a:ext cx="2330133" cy="80011"/>
          </a:xfrm>
          <a:custGeom>
            <a:avLst/>
            <a:gdLst/>
            <a:ahLst/>
            <a:cxnLst/>
            <a:rect l="0" t="0" r="0" b="0"/>
            <a:pathLst>
              <a:path w="2330133" h="80011">
                <a:moveTo>
                  <a:pt x="9842" y="80010"/>
                </a:moveTo>
                <a:lnTo>
                  <a:pt x="0" y="80010"/>
                </a:lnTo>
                <a:lnTo>
                  <a:pt x="63150" y="78740"/>
                </a:lnTo>
                <a:lnTo>
                  <a:pt x="74591" y="76624"/>
                </a:lnTo>
                <a:lnTo>
                  <a:pt x="87298" y="73943"/>
                </a:lnTo>
                <a:lnTo>
                  <a:pt x="97039" y="72155"/>
                </a:lnTo>
                <a:lnTo>
                  <a:pt x="111249" y="70169"/>
                </a:lnTo>
                <a:lnTo>
                  <a:pt x="118087" y="68370"/>
                </a:lnTo>
                <a:lnTo>
                  <a:pt x="125185" y="65900"/>
                </a:lnTo>
                <a:lnTo>
                  <a:pt x="132457" y="62984"/>
                </a:lnTo>
                <a:lnTo>
                  <a:pt x="141115" y="61039"/>
                </a:lnTo>
                <a:lnTo>
                  <a:pt x="160895" y="58879"/>
                </a:lnTo>
                <a:lnTo>
                  <a:pt x="170234" y="57033"/>
                </a:lnTo>
                <a:lnTo>
                  <a:pt x="179000" y="54532"/>
                </a:lnTo>
                <a:lnTo>
                  <a:pt x="187384" y="51595"/>
                </a:lnTo>
                <a:lnTo>
                  <a:pt x="196783" y="49637"/>
                </a:lnTo>
                <a:lnTo>
                  <a:pt x="217387" y="47461"/>
                </a:lnTo>
                <a:lnTo>
                  <a:pt x="228215" y="45611"/>
                </a:lnTo>
                <a:lnTo>
                  <a:pt x="239244" y="43107"/>
                </a:lnTo>
                <a:lnTo>
                  <a:pt x="250406" y="40169"/>
                </a:lnTo>
                <a:lnTo>
                  <a:pt x="261658" y="38209"/>
                </a:lnTo>
                <a:lnTo>
                  <a:pt x="284320" y="36032"/>
                </a:lnTo>
                <a:lnTo>
                  <a:pt x="312431" y="34806"/>
                </a:lnTo>
                <a:lnTo>
                  <a:pt x="322058" y="33364"/>
                </a:lnTo>
                <a:lnTo>
                  <a:pt x="332286" y="31133"/>
                </a:lnTo>
                <a:lnTo>
                  <a:pt x="342914" y="28376"/>
                </a:lnTo>
                <a:lnTo>
                  <a:pt x="353810" y="26537"/>
                </a:lnTo>
                <a:lnTo>
                  <a:pt x="376077" y="24495"/>
                </a:lnTo>
                <a:lnTo>
                  <a:pt x="387348" y="22680"/>
                </a:lnTo>
                <a:lnTo>
                  <a:pt x="398673" y="20200"/>
                </a:lnTo>
                <a:lnTo>
                  <a:pt x="410032" y="17277"/>
                </a:lnTo>
                <a:lnTo>
                  <a:pt x="422685" y="15328"/>
                </a:lnTo>
                <a:lnTo>
                  <a:pt x="450291" y="13163"/>
                </a:lnTo>
                <a:lnTo>
                  <a:pt x="463495" y="11315"/>
                </a:lnTo>
                <a:lnTo>
                  <a:pt x="476107" y="8814"/>
                </a:lnTo>
                <a:lnTo>
                  <a:pt x="488325" y="5876"/>
                </a:lnTo>
                <a:lnTo>
                  <a:pt x="500281" y="3917"/>
                </a:lnTo>
                <a:lnTo>
                  <a:pt x="523724" y="1741"/>
                </a:lnTo>
                <a:lnTo>
                  <a:pt x="592731" y="153"/>
                </a:lnTo>
                <a:lnTo>
                  <a:pt x="1077727" y="0"/>
                </a:lnTo>
                <a:lnTo>
                  <a:pt x="1100225" y="1271"/>
                </a:lnTo>
                <a:lnTo>
                  <a:pt x="1183677" y="7856"/>
                </a:lnTo>
                <a:lnTo>
                  <a:pt x="1221156" y="9842"/>
                </a:lnTo>
                <a:lnTo>
                  <a:pt x="1237755" y="11641"/>
                </a:lnTo>
                <a:lnTo>
                  <a:pt x="1253900" y="14111"/>
                </a:lnTo>
                <a:lnTo>
                  <a:pt x="1269744" y="17027"/>
                </a:lnTo>
                <a:lnTo>
                  <a:pt x="1284116" y="18972"/>
                </a:lnTo>
                <a:lnTo>
                  <a:pt x="1327628" y="22978"/>
                </a:lnTo>
                <a:lnTo>
                  <a:pt x="1370648" y="28416"/>
                </a:lnTo>
                <a:lnTo>
                  <a:pt x="1389486" y="30374"/>
                </a:lnTo>
                <a:lnTo>
                  <a:pt x="1420577" y="32550"/>
                </a:lnTo>
                <a:lnTo>
                  <a:pt x="1438012" y="35670"/>
                </a:lnTo>
                <a:lnTo>
                  <a:pt x="1457255" y="40290"/>
                </a:lnTo>
                <a:lnTo>
                  <a:pt x="1477704" y="45910"/>
                </a:lnTo>
                <a:lnTo>
                  <a:pt x="1496416" y="49657"/>
                </a:lnTo>
                <a:lnTo>
                  <a:pt x="1513972" y="52155"/>
                </a:lnTo>
                <a:lnTo>
                  <a:pt x="1615054" y="62232"/>
                </a:lnTo>
                <a:lnTo>
                  <a:pt x="1641323" y="64348"/>
                </a:lnTo>
                <a:lnTo>
                  <a:pt x="1684058" y="66699"/>
                </a:lnTo>
                <a:lnTo>
                  <a:pt x="1754880" y="68023"/>
                </a:lnTo>
                <a:lnTo>
                  <a:pt x="1776451" y="69479"/>
                </a:lnTo>
                <a:lnTo>
                  <a:pt x="1795911" y="71719"/>
                </a:lnTo>
                <a:lnTo>
                  <a:pt x="1813964" y="74483"/>
                </a:lnTo>
                <a:lnTo>
                  <a:pt x="1829810" y="76326"/>
                </a:lnTo>
                <a:lnTo>
                  <a:pt x="1857577" y="78373"/>
                </a:lnTo>
                <a:lnTo>
                  <a:pt x="1909710" y="79283"/>
                </a:lnTo>
                <a:lnTo>
                  <a:pt x="2330132" y="8001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802"/>
          <p:cNvSpPr/>
          <p:nvPr/>
        </p:nvSpPr>
        <p:spPr>
          <a:xfrm>
            <a:off x="5806440" y="4756653"/>
            <a:ext cx="63392" cy="77986"/>
          </a:xfrm>
          <a:custGeom>
            <a:avLst/>
            <a:gdLst/>
            <a:ahLst/>
            <a:cxnLst/>
            <a:rect l="0" t="0" r="0" b="0"/>
            <a:pathLst>
              <a:path w="63392" h="77986">
                <a:moveTo>
                  <a:pt x="22860" y="43947"/>
                </a:moveTo>
                <a:lnTo>
                  <a:pt x="22860" y="37879"/>
                </a:lnTo>
                <a:lnTo>
                  <a:pt x="22860" y="68578"/>
                </a:lnTo>
                <a:lnTo>
                  <a:pt x="24130" y="71798"/>
                </a:lnTo>
                <a:lnTo>
                  <a:pt x="26246" y="73944"/>
                </a:lnTo>
                <a:lnTo>
                  <a:pt x="32701" y="77388"/>
                </a:lnTo>
                <a:lnTo>
                  <a:pt x="34501" y="77671"/>
                </a:lnTo>
                <a:lnTo>
                  <a:pt x="36970" y="77860"/>
                </a:lnTo>
                <a:lnTo>
                  <a:pt x="39887" y="77985"/>
                </a:lnTo>
                <a:lnTo>
                  <a:pt x="41831" y="76799"/>
                </a:lnTo>
                <a:lnTo>
                  <a:pt x="43127" y="74738"/>
                </a:lnTo>
                <a:lnTo>
                  <a:pt x="43992" y="72094"/>
                </a:lnTo>
                <a:lnTo>
                  <a:pt x="45838" y="69062"/>
                </a:lnTo>
                <a:lnTo>
                  <a:pt x="48339" y="65770"/>
                </a:lnTo>
                <a:lnTo>
                  <a:pt x="51276" y="62305"/>
                </a:lnTo>
                <a:lnTo>
                  <a:pt x="53234" y="58726"/>
                </a:lnTo>
                <a:lnTo>
                  <a:pt x="54539" y="55069"/>
                </a:lnTo>
                <a:lnTo>
                  <a:pt x="55409" y="51362"/>
                </a:lnTo>
                <a:lnTo>
                  <a:pt x="57259" y="47620"/>
                </a:lnTo>
                <a:lnTo>
                  <a:pt x="59763" y="43855"/>
                </a:lnTo>
                <a:lnTo>
                  <a:pt x="62702" y="40076"/>
                </a:lnTo>
                <a:lnTo>
                  <a:pt x="63391" y="36286"/>
                </a:lnTo>
                <a:lnTo>
                  <a:pt x="62581" y="32489"/>
                </a:lnTo>
                <a:lnTo>
                  <a:pt x="58222" y="23339"/>
                </a:lnTo>
                <a:lnTo>
                  <a:pt x="57865" y="21318"/>
                </a:lnTo>
                <a:lnTo>
                  <a:pt x="57627" y="18701"/>
                </a:lnTo>
                <a:lnTo>
                  <a:pt x="57467" y="15686"/>
                </a:lnTo>
                <a:lnTo>
                  <a:pt x="56091" y="13676"/>
                </a:lnTo>
                <a:lnTo>
                  <a:pt x="53904" y="12336"/>
                </a:lnTo>
                <a:lnTo>
                  <a:pt x="51176" y="11443"/>
                </a:lnTo>
                <a:lnTo>
                  <a:pt x="48087" y="10848"/>
                </a:lnTo>
                <a:lnTo>
                  <a:pt x="44758" y="10450"/>
                </a:lnTo>
                <a:lnTo>
                  <a:pt x="41268" y="10186"/>
                </a:lnTo>
                <a:lnTo>
                  <a:pt x="37672" y="10009"/>
                </a:lnTo>
                <a:lnTo>
                  <a:pt x="30290" y="9813"/>
                </a:lnTo>
                <a:lnTo>
                  <a:pt x="27813" y="11031"/>
                </a:lnTo>
                <a:lnTo>
                  <a:pt x="26162" y="13113"/>
                </a:lnTo>
                <a:lnTo>
                  <a:pt x="25061" y="15771"/>
                </a:lnTo>
                <a:lnTo>
                  <a:pt x="23057" y="17543"/>
                </a:lnTo>
                <a:lnTo>
                  <a:pt x="20451" y="18724"/>
                </a:lnTo>
                <a:lnTo>
                  <a:pt x="17444" y="19512"/>
                </a:lnTo>
                <a:lnTo>
                  <a:pt x="14169" y="21306"/>
                </a:lnTo>
                <a:lnTo>
                  <a:pt x="10716" y="23773"/>
                </a:lnTo>
                <a:lnTo>
                  <a:pt x="2117" y="30790"/>
                </a:lnTo>
                <a:lnTo>
                  <a:pt x="1411" y="32635"/>
                </a:lnTo>
                <a:lnTo>
                  <a:pt x="941" y="35136"/>
                </a:lnTo>
                <a:lnTo>
                  <a:pt x="185" y="42206"/>
                </a:lnTo>
                <a:lnTo>
                  <a:pt x="1394" y="44056"/>
                </a:lnTo>
                <a:lnTo>
                  <a:pt x="3469" y="46560"/>
                </a:lnTo>
                <a:lnTo>
                  <a:pt x="6123" y="49498"/>
                </a:lnTo>
                <a:lnTo>
                  <a:pt x="9161" y="51458"/>
                </a:lnTo>
                <a:lnTo>
                  <a:pt x="12457" y="52764"/>
                </a:lnTo>
                <a:lnTo>
                  <a:pt x="15925" y="53635"/>
                </a:lnTo>
                <a:lnTo>
                  <a:pt x="19506" y="54216"/>
                </a:lnTo>
                <a:lnTo>
                  <a:pt x="23165" y="54602"/>
                </a:lnTo>
                <a:lnTo>
                  <a:pt x="32092" y="55224"/>
                </a:lnTo>
                <a:lnTo>
                  <a:pt x="34094" y="54004"/>
                </a:lnTo>
                <a:lnTo>
                  <a:pt x="36699" y="51922"/>
                </a:lnTo>
                <a:lnTo>
                  <a:pt x="43938" y="45522"/>
                </a:lnTo>
                <a:lnTo>
                  <a:pt x="45802" y="44997"/>
                </a:lnTo>
                <a:lnTo>
                  <a:pt x="48314" y="44646"/>
                </a:lnTo>
                <a:lnTo>
                  <a:pt x="51259" y="44413"/>
                </a:lnTo>
                <a:lnTo>
                  <a:pt x="53222" y="42988"/>
                </a:lnTo>
                <a:lnTo>
                  <a:pt x="54532" y="40767"/>
                </a:lnTo>
                <a:lnTo>
                  <a:pt x="56633" y="34146"/>
                </a:lnTo>
                <a:lnTo>
                  <a:pt x="56805" y="32333"/>
                </a:lnTo>
                <a:lnTo>
                  <a:pt x="56920" y="29854"/>
                </a:lnTo>
                <a:lnTo>
                  <a:pt x="56996" y="26932"/>
                </a:lnTo>
                <a:lnTo>
                  <a:pt x="55777" y="23713"/>
                </a:lnTo>
                <a:lnTo>
                  <a:pt x="53695" y="20298"/>
                </a:lnTo>
                <a:lnTo>
                  <a:pt x="47295" y="11758"/>
                </a:lnTo>
                <a:lnTo>
                  <a:pt x="45500" y="9788"/>
                </a:lnTo>
                <a:lnTo>
                  <a:pt x="40119" y="4211"/>
                </a:lnTo>
                <a:lnTo>
                  <a:pt x="36906" y="2216"/>
                </a:lnTo>
                <a:lnTo>
                  <a:pt x="33493" y="886"/>
                </a:lnTo>
                <a:lnTo>
                  <a:pt x="29949" y="0"/>
                </a:lnTo>
                <a:lnTo>
                  <a:pt x="26316" y="679"/>
                </a:lnTo>
                <a:lnTo>
                  <a:pt x="22624" y="2401"/>
                </a:lnTo>
                <a:lnTo>
                  <a:pt x="18892" y="4820"/>
                </a:lnTo>
                <a:lnTo>
                  <a:pt x="16404" y="7702"/>
                </a:lnTo>
                <a:lnTo>
                  <a:pt x="14746" y="10893"/>
                </a:lnTo>
                <a:lnTo>
                  <a:pt x="13641" y="14291"/>
                </a:lnTo>
                <a:lnTo>
                  <a:pt x="11634" y="17826"/>
                </a:lnTo>
                <a:lnTo>
                  <a:pt x="9026" y="21453"/>
                </a:lnTo>
                <a:lnTo>
                  <a:pt x="0" y="3251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803"/>
          <p:cNvSpPr/>
          <p:nvPr/>
        </p:nvSpPr>
        <p:spPr>
          <a:xfrm>
            <a:off x="6526586" y="4823459"/>
            <a:ext cx="56579" cy="79978"/>
          </a:xfrm>
          <a:custGeom>
            <a:avLst/>
            <a:gdLst/>
            <a:ahLst/>
            <a:cxnLst/>
            <a:rect l="0" t="0" r="0" b="0"/>
            <a:pathLst>
              <a:path w="56579" h="79978">
                <a:moveTo>
                  <a:pt x="34233" y="0"/>
                </a:moveTo>
                <a:lnTo>
                  <a:pt x="28166" y="0"/>
                </a:lnTo>
                <a:lnTo>
                  <a:pt x="25108" y="1270"/>
                </a:lnTo>
                <a:lnTo>
                  <a:pt x="21801" y="3387"/>
                </a:lnTo>
                <a:lnTo>
                  <a:pt x="18325" y="6068"/>
                </a:lnTo>
                <a:lnTo>
                  <a:pt x="14737" y="9126"/>
                </a:lnTo>
                <a:lnTo>
                  <a:pt x="11076" y="12434"/>
                </a:lnTo>
                <a:lnTo>
                  <a:pt x="7366" y="15909"/>
                </a:lnTo>
                <a:lnTo>
                  <a:pt x="4892" y="19496"/>
                </a:lnTo>
                <a:lnTo>
                  <a:pt x="3243" y="23158"/>
                </a:lnTo>
                <a:lnTo>
                  <a:pt x="2142" y="26868"/>
                </a:lnTo>
                <a:lnTo>
                  <a:pt x="1409" y="31883"/>
                </a:lnTo>
                <a:lnTo>
                  <a:pt x="920" y="37765"/>
                </a:lnTo>
                <a:lnTo>
                  <a:pt x="595" y="44227"/>
                </a:lnTo>
                <a:lnTo>
                  <a:pt x="233" y="58180"/>
                </a:lnTo>
                <a:lnTo>
                  <a:pt x="0" y="75698"/>
                </a:lnTo>
                <a:lnTo>
                  <a:pt x="1251" y="77136"/>
                </a:lnTo>
                <a:lnTo>
                  <a:pt x="3355" y="78094"/>
                </a:lnTo>
                <a:lnTo>
                  <a:pt x="6028" y="78733"/>
                </a:lnTo>
                <a:lnTo>
                  <a:pt x="9080" y="79159"/>
                </a:lnTo>
                <a:lnTo>
                  <a:pt x="12384" y="79442"/>
                </a:lnTo>
                <a:lnTo>
                  <a:pt x="22194" y="79977"/>
                </a:lnTo>
                <a:lnTo>
                  <a:pt x="23667" y="78718"/>
                </a:lnTo>
                <a:lnTo>
                  <a:pt x="25919" y="76609"/>
                </a:lnTo>
                <a:lnTo>
                  <a:pt x="28691" y="73933"/>
                </a:lnTo>
                <a:lnTo>
                  <a:pt x="30538" y="70879"/>
                </a:lnTo>
                <a:lnTo>
                  <a:pt x="31770" y="67573"/>
                </a:lnTo>
                <a:lnTo>
                  <a:pt x="33747" y="59209"/>
                </a:lnTo>
                <a:lnTo>
                  <a:pt x="33909" y="57253"/>
                </a:lnTo>
                <a:lnTo>
                  <a:pt x="34017" y="54679"/>
                </a:lnTo>
                <a:lnTo>
                  <a:pt x="34191" y="47490"/>
                </a:lnTo>
                <a:lnTo>
                  <a:pt x="34221" y="40177"/>
                </a:lnTo>
                <a:lnTo>
                  <a:pt x="32956" y="39485"/>
                </a:lnTo>
                <a:lnTo>
                  <a:pt x="30842" y="40294"/>
                </a:lnTo>
                <a:lnTo>
                  <a:pt x="24391" y="44648"/>
                </a:lnTo>
                <a:lnTo>
                  <a:pt x="22592" y="46276"/>
                </a:lnTo>
                <a:lnTo>
                  <a:pt x="17206" y="51470"/>
                </a:lnTo>
                <a:lnTo>
                  <a:pt x="15262" y="54634"/>
                </a:lnTo>
                <a:lnTo>
                  <a:pt x="13966" y="58013"/>
                </a:lnTo>
                <a:lnTo>
                  <a:pt x="11886" y="66493"/>
                </a:lnTo>
                <a:lnTo>
                  <a:pt x="12985" y="67188"/>
                </a:lnTo>
                <a:lnTo>
                  <a:pt x="14988" y="67652"/>
                </a:lnTo>
                <a:lnTo>
                  <a:pt x="21260" y="68397"/>
                </a:lnTo>
                <a:lnTo>
                  <a:pt x="23044" y="67188"/>
                </a:lnTo>
                <a:lnTo>
                  <a:pt x="25504" y="65112"/>
                </a:lnTo>
                <a:lnTo>
                  <a:pt x="32509" y="58723"/>
                </a:lnTo>
                <a:lnTo>
                  <a:pt x="39791" y="51549"/>
                </a:lnTo>
                <a:lnTo>
                  <a:pt x="41748" y="47066"/>
                </a:lnTo>
                <a:lnTo>
                  <a:pt x="43054" y="41537"/>
                </a:lnTo>
                <a:lnTo>
                  <a:pt x="43923" y="35312"/>
                </a:lnTo>
                <a:lnTo>
                  <a:pt x="45774" y="31161"/>
                </a:lnTo>
                <a:lnTo>
                  <a:pt x="48277" y="28394"/>
                </a:lnTo>
                <a:lnTo>
                  <a:pt x="51216" y="26550"/>
                </a:lnTo>
                <a:lnTo>
                  <a:pt x="53175" y="24050"/>
                </a:lnTo>
                <a:lnTo>
                  <a:pt x="54481" y="21113"/>
                </a:lnTo>
                <a:lnTo>
                  <a:pt x="55351" y="17886"/>
                </a:lnTo>
                <a:lnTo>
                  <a:pt x="55933" y="14464"/>
                </a:lnTo>
                <a:lnTo>
                  <a:pt x="56319" y="10913"/>
                </a:lnTo>
                <a:lnTo>
                  <a:pt x="56578" y="7275"/>
                </a:lnTo>
                <a:lnTo>
                  <a:pt x="55480" y="4850"/>
                </a:lnTo>
                <a:lnTo>
                  <a:pt x="53478" y="3234"/>
                </a:lnTo>
                <a:lnTo>
                  <a:pt x="46120" y="190"/>
                </a:lnTo>
                <a:lnTo>
                  <a:pt x="39093" y="84"/>
                </a:lnTo>
                <a:lnTo>
                  <a:pt x="33663" y="57"/>
                </a:lnTo>
                <a:lnTo>
                  <a:pt x="30044" y="1308"/>
                </a:lnTo>
                <a:lnTo>
                  <a:pt x="27630" y="3412"/>
                </a:lnTo>
                <a:lnTo>
                  <a:pt x="26021" y="6085"/>
                </a:lnTo>
                <a:lnTo>
                  <a:pt x="23678" y="7867"/>
                </a:lnTo>
                <a:lnTo>
                  <a:pt x="20846" y="9054"/>
                </a:lnTo>
                <a:lnTo>
                  <a:pt x="11373" y="1143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804"/>
          <p:cNvSpPr/>
          <p:nvPr/>
        </p:nvSpPr>
        <p:spPr>
          <a:xfrm>
            <a:off x="6697980" y="2343150"/>
            <a:ext cx="79686" cy="56924"/>
          </a:xfrm>
          <a:custGeom>
            <a:avLst/>
            <a:gdLst/>
            <a:ahLst/>
            <a:cxnLst/>
            <a:rect l="0" t="0" r="0" b="0"/>
            <a:pathLst>
              <a:path w="79686" h="56924">
                <a:moveTo>
                  <a:pt x="57150" y="0"/>
                </a:moveTo>
                <a:lnTo>
                  <a:pt x="36349" y="20800"/>
                </a:lnTo>
                <a:lnTo>
                  <a:pt x="34393" y="24026"/>
                </a:lnTo>
                <a:lnTo>
                  <a:pt x="31819" y="28718"/>
                </a:lnTo>
                <a:lnTo>
                  <a:pt x="28832" y="34385"/>
                </a:lnTo>
                <a:lnTo>
                  <a:pt x="26842" y="39433"/>
                </a:lnTo>
                <a:lnTo>
                  <a:pt x="25514" y="44069"/>
                </a:lnTo>
                <a:lnTo>
                  <a:pt x="24629" y="48429"/>
                </a:lnTo>
                <a:lnTo>
                  <a:pt x="25310" y="51336"/>
                </a:lnTo>
                <a:lnTo>
                  <a:pt x="27033" y="53274"/>
                </a:lnTo>
                <a:lnTo>
                  <a:pt x="32857" y="56384"/>
                </a:lnTo>
                <a:lnTo>
                  <a:pt x="34604" y="56639"/>
                </a:lnTo>
                <a:lnTo>
                  <a:pt x="37039" y="56809"/>
                </a:lnTo>
                <a:lnTo>
                  <a:pt x="39932" y="56923"/>
                </a:lnTo>
                <a:lnTo>
                  <a:pt x="41862" y="55728"/>
                </a:lnTo>
                <a:lnTo>
                  <a:pt x="43148" y="53662"/>
                </a:lnTo>
                <a:lnTo>
                  <a:pt x="44006" y="51014"/>
                </a:lnTo>
                <a:lnTo>
                  <a:pt x="45847" y="49249"/>
                </a:lnTo>
                <a:lnTo>
                  <a:pt x="48344" y="48073"/>
                </a:lnTo>
                <a:lnTo>
                  <a:pt x="51280" y="47288"/>
                </a:lnTo>
                <a:lnTo>
                  <a:pt x="55775" y="42955"/>
                </a:lnTo>
                <a:lnTo>
                  <a:pt x="61315" y="36257"/>
                </a:lnTo>
                <a:lnTo>
                  <a:pt x="76316" y="16334"/>
                </a:lnTo>
                <a:lnTo>
                  <a:pt x="77548" y="13429"/>
                </a:lnTo>
                <a:lnTo>
                  <a:pt x="78368" y="10223"/>
                </a:lnTo>
                <a:lnTo>
                  <a:pt x="79685" y="2019"/>
                </a:lnTo>
                <a:lnTo>
                  <a:pt x="78524" y="1346"/>
                </a:lnTo>
                <a:lnTo>
                  <a:pt x="76479" y="897"/>
                </a:lnTo>
                <a:lnTo>
                  <a:pt x="73846" y="598"/>
                </a:lnTo>
                <a:lnTo>
                  <a:pt x="70820" y="398"/>
                </a:lnTo>
                <a:lnTo>
                  <a:pt x="67533" y="265"/>
                </a:lnTo>
                <a:lnTo>
                  <a:pt x="64072" y="177"/>
                </a:lnTo>
                <a:lnTo>
                  <a:pt x="60495" y="1388"/>
                </a:lnTo>
                <a:lnTo>
                  <a:pt x="56840" y="3465"/>
                </a:lnTo>
                <a:lnTo>
                  <a:pt x="53132" y="6120"/>
                </a:lnTo>
                <a:lnTo>
                  <a:pt x="49392" y="7890"/>
                </a:lnTo>
                <a:lnTo>
                  <a:pt x="45627" y="9070"/>
                </a:lnTo>
                <a:lnTo>
                  <a:pt x="41848" y="9856"/>
                </a:lnTo>
                <a:lnTo>
                  <a:pt x="36788" y="11651"/>
                </a:lnTo>
                <a:lnTo>
                  <a:pt x="30876" y="14117"/>
                </a:lnTo>
                <a:lnTo>
                  <a:pt x="24394" y="17031"/>
                </a:lnTo>
                <a:lnTo>
                  <a:pt x="18802" y="20244"/>
                </a:lnTo>
                <a:lnTo>
                  <a:pt x="13805" y="23656"/>
                </a:lnTo>
                <a:lnTo>
                  <a:pt x="2727" y="32189"/>
                </a:lnTo>
                <a:lnTo>
                  <a:pt x="1818" y="34159"/>
                </a:lnTo>
                <a:lnTo>
                  <a:pt x="1211" y="36743"/>
                </a:lnTo>
                <a:lnTo>
                  <a:pt x="0" y="4571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805"/>
          <p:cNvSpPr/>
          <p:nvPr/>
        </p:nvSpPr>
        <p:spPr>
          <a:xfrm>
            <a:off x="7498080" y="2583179"/>
            <a:ext cx="97267" cy="112040"/>
          </a:xfrm>
          <a:custGeom>
            <a:avLst/>
            <a:gdLst/>
            <a:ahLst/>
            <a:cxnLst/>
            <a:rect l="0" t="0" r="0" b="0"/>
            <a:pathLst>
              <a:path w="97267" h="112040">
                <a:moveTo>
                  <a:pt x="34289" y="0"/>
                </a:moveTo>
                <a:lnTo>
                  <a:pt x="34289" y="6068"/>
                </a:lnTo>
                <a:lnTo>
                  <a:pt x="33020" y="9126"/>
                </a:lnTo>
                <a:lnTo>
                  <a:pt x="30903" y="12434"/>
                </a:lnTo>
                <a:lnTo>
                  <a:pt x="28222" y="15909"/>
                </a:lnTo>
                <a:lnTo>
                  <a:pt x="26434" y="19497"/>
                </a:lnTo>
                <a:lnTo>
                  <a:pt x="25242" y="23158"/>
                </a:lnTo>
                <a:lnTo>
                  <a:pt x="24448" y="26869"/>
                </a:lnTo>
                <a:lnTo>
                  <a:pt x="23919" y="31883"/>
                </a:lnTo>
                <a:lnTo>
                  <a:pt x="23565" y="37765"/>
                </a:lnTo>
                <a:lnTo>
                  <a:pt x="23174" y="49805"/>
                </a:lnTo>
                <a:lnTo>
                  <a:pt x="22999" y="59389"/>
                </a:lnTo>
                <a:lnTo>
                  <a:pt x="21682" y="63723"/>
                </a:lnTo>
                <a:lnTo>
                  <a:pt x="19535" y="67882"/>
                </a:lnTo>
                <a:lnTo>
                  <a:pt x="16833" y="71925"/>
                </a:lnTo>
                <a:lnTo>
                  <a:pt x="15032" y="75890"/>
                </a:lnTo>
                <a:lnTo>
                  <a:pt x="13832" y="79803"/>
                </a:lnTo>
                <a:lnTo>
                  <a:pt x="13031" y="83683"/>
                </a:lnTo>
                <a:lnTo>
                  <a:pt x="12497" y="87538"/>
                </a:lnTo>
                <a:lnTo>
                  <a:pt x="12141" y="91379"/>
                </a:lnTo>
                <a:lnTo>
                  <a:pt x="11904" y="95210"/>
                </a:lnTo>
                <a:lnTo>
                  <a:pt x="13016" y="99033"/>
                </a:lnTo>
                <a:lnTo>
                  <a:pt x="15027" y="102852"/>
                </a:lnTo>
                <a:lnTo>
                  <a:pt x="21312" y="112039"/>
                </a:lnTo>
                <a:lnTo>
                  <a:pt x="23098" y="111523"/>
                </a:lnTo>
                <a:lnTo>
                  <a:pt x="25559" y="109909"/>
                </a:lnTo>
                <a:lnTo>
                  <a:pt x="28469" y="107563"/>
                </a:lnTo>
                <a:lnTo>
                  <a:pt x="31678" y="104729"/>
                </a:lnTo>
                <a:lnTo>
                  <a:pt x="38633" y="98193"/>
                </a:lnTo>
                <a:lnTo>
                  <a:pt x="42265" y="95942"/>
                </a:lnTo>
                <a:lnTo>
                  <a:pt x="45957" y="94442"/>
                </a:lnTo>
                <a:lnTo>
                  <a:pt x="49687" y="93441"/>
                </a:lnTo>
                <a:lnTo>
                  <a:pt x="53445" y="91504"/>
                </a:lnTo>
                <a:lnTo>
                  <a:pt x="57220" y="88943"/>
                </a:lnTo>
                <a:lnTo>
                  <a:pt x="61006" y="85965"/>
                </a:lnTo>
                <a:lnTo>
                  <a:pt x="66071" y="81440"/>
                </a:lnTo>
                <a:lnTo>
                  <a:pt x="78471" y="69639"/>
                </a:lnTo>
                <a:lnTo>
                  <a:pt x="82794" y="64206"/>
                </a:lnTo>
                <a:lnTo>
                  <a:pt x="85675" y="59314"/>
                </a:lnTo>
                <a:lnTo>
                  <a:pt x="87598" y="54783"/>
                </a:lnTo>
                <a:lnTo>
                  <a:pt x="90148" y="50492"/>
                </a:lnTo>
                <a:lnTo>
                  <a:pt x="93119" y="46362"/>
                </a:lnTo>
                <a:lnTo>
                  <a:pt x="96369" y="42338"/>
                </a:lnTo>
                <a:lnTo>
                  <a:pt x="97266" y="38385"/>
                </a:lnTo>
                <a:lnTo>
                  <a:pt x="96593" y="34480"/>
                </a:lnTo>
                <a:lnTo>
                  <a:pt x="92458" y="25156"/>
                </a:lnTo>
                <a:lnTo>
                  <a:pt x="90849" y="25660"/>
                </a:lnTo>
                <a:lnTo>
                  <a:pt x="88505" y="27267"/>
                </a:lnTo>
                <a:lnTo>
                  <a:pt x="85674" y="29608"/>
                </a:lnTo>
                <a:lnTo>
                  <a:pt x="82515" y="31169"/>
                </a:lnTo>
                <a:lnTo>
                  <a:pt x="79140" y="32210"/>
                </a:lnTo>
                <a:lnTo>
                  <a:pt x="75620" y="32903"/>
                </a:lnTo>
                <a:lnTo>
                  <a:pt x="73273" y="34636"/>
                </a:lnTo>
                <a:lnTo>
                  <a:pt x="71709" y="37061"/>
                </a:lnTo>
                <a:lnTo>
                  <a:pt x="70665" y="39947"/>
                </a:lnTo>
                <a:lnTo>
                  <a:pt x="68700" y="43142"/>
                </a:lnTo>
                <a:lnTo>
                  <a:pt x="66121" y="46541"/>
                </a:lnTo>
                <a:lnTo>
                  <a:pt x="58921" y="55055"/>
                </a:lnTo>
                <a:lnTo>
                  <a:pt x="57061" y="58293"/>
                </a:lnTo>
                <a:lnTo>
                  <a:pt x="51607" y="68665"/>
                </a:lnTo>
                <a:lnTo>
                  <a:pt x="49644" y="73717"/>
                </a:lnTo>
                <a:lnTo>
                  <a:pt x="48336" y="78355"/>
                </a:lnTo>
                <a:lnTo>
                  <a:pt x="46237" y="88855"/>
                </a:lnTo>
                <a:lnTo>
                  <a:pt x="47333" y="88447"/>
                </a:lnTo>
                <a:lnTo>
                  <a:pt x="49336" y="86905"/>
                </a:lnTo>
                <a:lnTo>
                  <a:pt x="55606" y="81372"/>
                </a:lnTo>
                <a:lnTo>
                  <a:pt x="57391" y="78379"/>
                </a:lnTo>
                <a:lnTo>
                  <a:pt x="59850" y="73842"/>
                </a:lnTo>
                <a:lnTo>
                  <a:pt x="62760" y="68279"/>
                </a:lnTo>
                <a:lnTo>
                  <a:pt x="64700" y="63299"/>
                </a:lnTo>
                <a:lnTo>
                  <a:pt x="65993" y="58710"/>
                </a:lnTo>
                <a:lnTo>
                  <a:pt x="66855" y="54380"/>
                </a:lnTo>
                <a:lnTo>
                  <a:pt x="66160" y="50224"/>
                </a:lnTo>
                <a:lnTo>
                  <a:pt x="64426" y="46182"/>
                </a:lnTo>
                <a:lnTo>
                  <a:pt x="58587" y="36639"/>
                </a:lnTo>
                <a:lnTo>
                  <a:pt x="56837" y="35856"/>
                </a:lnTo>
                <a:lnTo>
                  <a:pt x="54401" y="35335"/>
                </a:lnTo>
                <a:lnTo>
                  <a:pt x="51508" y="34986"/>
                </a:lnTo>
                <a:lnTo>
                  <a:pt x="48308" y="34754"/>
                </a:lnTo>
                <a:lnTo>
                  <a:pt x="44906" y="34600"/>
                </a:lnTo>
                <a:lnTo>
                  <a:pt x="41367" y="34497"/>
                </a:lnTo>
                <a:lnTo>
                  <a:pt x="36467" y="36968"/>
                </a:lnTo>
                <a:lnTo>
                  <a:pt x="30662" y="41155"/>
                </a:lnTo>
                <a:lnTo>
                  <a:pt x="0" y="8001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806"/>
          <p:cNvSpPr/>
          <p:nvPr/>
        </p:nvSpPr>
        <p:spPr>
          <a:xfrm>
            <a:off x="1085850" y="4183523"/>
            <a:ext cx="2651760" cy="79867"/>
          </a:xfrm>
          <a:custGeom>
            <a:avLst/>
            <a:gdLst/>
            <a:ahLst/>
            <a:cxnLst/>
            <a:rect l="0" t="0" r="0" b="0"/>
            <a:pathLst>
              <a:path w="2651760" h="79867">
                <a:moveTo>
                  <a:pt x="0" y="57006"/>
                </a:moveTo>
                <a:lnTo>
                  <a:pt x="6067" y="50939"/>
                </a:lnTo>
                <a:lnTo>
                  <a:pt x="9125" y="49151"/>
                </a:lnTo>
                <a:lnTo>
                  <a:pt x="20766" y="45366"/>
                </a:lnTo>
                <a:lnTo>
                  <a:pt x="26544" y="42896"/>
                </a:lnTo>
                <a:lnTo>
                  <a:pt x="32936" y="39979"/>
                </a:lnTo>
                <a:lnTo>
                  <a:pt x="38467" y="38035"/>
                </a:lnTo>
                <a:lnTo>
                  <a:pt x="48000" y="35875"/>
                </a:lnTo>
                <a:lnTo>
                  <a:pt x="52320" y="34028"/>
                </a:lnTo>
                <a:lnTo>
                  <a:pt x="56470" y="31528"/>
                </a:lnTo>
                <a:lnTo>
                  <a:pt x="60506" y="28591"/>
                </a:lnTo>
                <a:lnTo>
                  <a:pt x="65737" y="26633"/>
                </a:lnTo>
                <a:lnTo>
                  <a:pt x="78323" y="24457"/>
                </a:lnTo>
                <a:lnTo>
                  <a:pt x="83965" y="22607"/>
                </a:lnTo>
                <a:lnTo>
                  <a:pt x="88997" y="20103"/>
                </a:lnTo>
                <a:lnTo>
                  <a:pt x="93621" y="17165"/>
                </a:lnTo>
                <a:lnTo>
                  <a:pt x="97974" y="15205"/>
                </a:lnTo>
                <a:lnTo>
                  <a:pt x="106197" y="13028"/>
                </a:lnTo>
                <a:lnTo>
                  <a:pt x="117967" y="11803"/>
                </a:lnTo>
                <a:lnTo>
                  <a:pt x="121824" y="10361"/>
                </a:lnTo>
                <a:lnTo>
                  <a:pt x="125666" y="8129"/>
                </a:lnTo>
                <a:lnTo>
                  <a:pt x="129497" y="5372"/>
                </a:lnTo>
                <a:lnTo>
                  <a:pt x="133321" y="3533"/>
                </a:lnTo>
                <a:lnTo>
                  <a:pt x="140957" y="1490"/>
                </a:lnTo>
                <a:lnTo>
                  <a:pt x="205488" y="0"/>
                </a:lnTo>
                <a:lnTo>
                  <a:pt x="218272" y="1222"/>
                </a:lnTo>
                <a:lnTo>
                  <a:pt x="231874" y="3307"/>
                </a:lnTo>
                <a:lnTo>
                  <a:pt x="246023" y="5967"/>
                </a:lnTo>
                <a:lnTo>
                  <a:pt x="256725" y="7740"/>
                </a:lnTo>
                <a:lnTo>
                  <a:pt x="277855" y="10236"/>
                </a:lnTo>
                <a:lnTo>
                  <a:pt x="350910" y="12548"/>
                </a:lnTo>
                <a:lnTo>
                  <a:pt x="359670" y="14668"/>
                </a:lnTo>
                <a:lnTo>
                  <a:pt x="369320" y="17351"/>
                </a:lnTo>
                <a:lnTo>
                  <a:pt x="379563" y="19139"/>
                </a:lnTo>
                <a:lnTo>
                  <a:pt x="401104" y="21126"/>
                </a:lnTo>
                <a:lnTo>
                  <a:pt x="475090" y="22623"/>
                </a:lnTo>
                <a:lnTo>
                  <a:pt x="511607" y="23959"/>
                </a:lnTo>
                <a:lnTo>
                  <a:pt x="521411" y="26085"/>
                </a:lnTo>
                <a:lnTo>
                  <a:pt x="530487" y="28772"/>
                </a:lnTo>
                <a:lnTo>
                  <a:pt x="537808" y="30563"/>
                </a:lnTo>
                <a:lnTo>
                  <a:pt x="549329" y="32554"/>
                </a:lnTo>
                <a:lnTo>
                  <a:pt x="631478" y="34119"/>
                </a:lnTo>
                <a:lnTo>
                  <a:pt x="722336" y="34146"/>
                </a:lnTo>
                <a:lnTo>
                  <a:pt x="731747" y="32877"/>
                </a:lnTo>
                <a:lnTo>
                  <a:pt x="740561" y="30760"/>
                </a:lnTo>
                <a:lnTo>
                  <a:pt x="748977" y="28079"/>
                </a:lnTo>
                <a:lnTo>
                  <a:pt x="757128" y="26291"/>
                </a:lnTo>
                <a:lnTo>
                  <a:pt x="772958" y="24305"/>
                </a:lnTo>
                <a:lnTo>
                  <a:pt x="829100" y="23422"/>
                </a:lnTo>
                <a:lnTo>
                  <a:pt x="1067342" y="22729"/>
                </a:lnTo>
                <a:lnTo>
                  <a:pt x="1090021" y="23994"/>
                </a:lnTo>
                <a:lnTo>
                  <a:pt x="1114031" y="26109"/>
                </a:lnTo>
                <a:lnTo>
                  <a:pt x="1158065" y="30574"/>
                </a:lnTo>
                <a:lnTo>
                  <a:pt x="1186102" y="32559"/>
                </a:lnTo>
                <a:lnTo>
                  <a:pt x="1266911" y="34007"/>
                </a:lnTo>
                <a:lnTo>
                  <a:pt x="1377620" y="34143"/>
                </a:lnTo>
                <a:lnTo>
                  <a:pt x="1390853" y="35414"/>
                </a:lnTo>
                <a:lnTo>
                  <a:pt x="1403485" y="37532"/>
                </a:lnTo>
                <a:lnTo>
                  <a:pt x="1415717" y="40213"/>
                </a:lnTo>
                <a:lnTo>
                  <a:pt x="1428951" y="42001"/>
                </a:lnTo>
                <a:lnTo>
                  <a:pt x="1544142" y="51173"/>
                </a:lnTo>
                <a:lnTo>
                  <a:pt x="1571718" y="53118"/>
                </a:lnTo>
                <a:lnTo>
                  <a:pt x="1615905" y="55278"/>
                </a:lnTo>
                <a:lnTo>
                  <a:pt x="1663273" y="56494"/>
                </a:lnTo>
                <a:lnTo>
                  <a:pt x="1682888" y="57935"/>
                </a:lnTo>
                <a:lnTo>
                  <a:pt x="1752688" y="64761"/>
                </a:lnTo>
                <a:lnTo>
                  <a:pt x="1786082" y="66803"/>
                </a:lnTo>
                <a:lnTo>
                  <a:pt x="1840718" y="67710"/>
                </a:lnTo>
                <a:lnTo>
                  <a:pt x="1902676" y="69384"/>
                </a:lnTo>
                <a:lnTo>
                  <a:pt x="1926311" y="71608"/>
                </a:lnTo>
                <a:lnTo>
                  <a:pt x="1947147" y="74361"/>
                </a:lnTo>
                <a:lnTo>
                  <a:pt x="1983898" y="76196"/>
                </a:lnTo>
                <a:lnTo>
                  <a:pt x="2129601" y="78779"/>
                </a:lnTo>
                <a:lnTo>
                  <a:pt x="2651759" y="7986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807"/>
          <p:cNvSpPr/>
          <p:nvPr/>
        </p:nvSpPr>
        <p:spPr>
          <a:xfrm>
            <a:off x="6197157" y="4123866"/>
            <a:ext cx="55053" cy="36655"/>
          </a:xfrm>
          <a:custGeom>
            <a:avLst/>
            <a:gdLst/>
            <a:ahLst/>
            <a:cxnLst/>
            <a:rect l="0" t="0" r="0" b="0"/>
            <a:pathLst>
              <a:path w="55053" h="36655">
                <a:moveTo>
                  <a:pt x="55052" y="36654"/>
                </a:moveTo>
                <a:lnTo>
                  <a:pt x="45211" y="16971"/>
                </a:lnTo>
                <a:lnTo>
                  <a:pt x="43412" y="15912"/>
                </a:lnTo>
                <a:lnTo>
                  <a:pt x="40942" y="15206"/>
                </a:lnTo>
                <a:lnTo>
                  <a:pt x="38025" y="14735"/>
                </a:lnTo>
                <a:lnTo>
                  <a:pt x="36081" y="13151"/>
                </a:lnTo>
                <a:lnTo>
                  <a:pt x="34785" y="10825"/>
                </a:lnTo>
                <a:lnTo>
                  <a:pt x="32704" y="4035"/>
                </a:lnTo>
                <a:lnTo>
                  <a:pt x="31264" y="3478"/>
                </a:lnTo>
                <a:lnTo>
                  <a:pt x="29033" y="3106"/>
                </a:lnTo>
                <a:lnTo>
                  <a:pt x="22396" y="2510"/>
                </a:lnTo>
                <a:lnTo>
                  <a:pt x="21851" y="3731"/>
                </a:lnTo>
                <a:lnTo>
                  <a:pt x="21489" y="5815"/>
                </a:lnTo>
                <a:lnTo>
                  <a:pt x="21247" y="8475"/>
                </a:lnTo>
                <a:lnTo>
                  <a:pt x="19815" y="11518"/>
                </a:lnTo>
                <a:lnTo>
                  <a:pt x="17591" y="14816"/>
                </a:lnTo>
                <a:lnTo>
                  <a:pt x="14838" y="18285"/>
                </a:lnTo>
                <a:lnTo>
                  <a:pt x="13003" y="21868"/>
                </a:lnTo>
                <a:lnTo>
                  <a:pt x="11780" y="25526"/>
                </a:lnTo>
                <a:lnTo>
                  <a:pt x="10964" y="29235"/>
                </a:lnTo>
                <a:lnTo>
                  <a:pt x="11690" y="31708"/>
                </a:lnTo>
                <a:lnTo>
                  <a:pt x="13444" y="33357"/>
                </a:lnTo>
                <a:lnTo>
                  <a:pt x="20334" y="36461"/>
                </a:lnTo>
                <a:lnTo>
                  <a:pt x="20477" y="35255"/>
                </a:lnTo>
                <a:lnTo>
                  <a:pt x="20572" y="33181"/>
                </a:lnTo>
                <a:lnTo>
                  <a:pt x="20635" y="30528"/>
                </a:lnTo>
                <a:lnTo>
                  <a:pt x="21948" y="27490"/>
                </a:lnTo>
                <a:lnTo>
                  <a:pt x="24093" y="24195"/>
                </a:lnTo>
                <a:lnTo>
                  <a:pt x="26793" y="20727"/>
                </a:lnTo>
                <a:lnTo>
                  <a:pt x="28593" y="15876"/>
                </a:lnTo>
                <a:lnTo>
                  <a:pt x="29793" y="10102"/>
                </a:lnTo>
                <a:lnTo>
                  <a:pt x="30593" y="3712"/>
                </a:lnTo>
                <a:lnTo>
                  <a:pt x="29856" y="722"/>
                </a:lnTo>
                <a:lnTo>
                  <a:pt x="28095" y="0"/>
                </a:lnTo>
                <a:lnTo>
                  <a:pt x="22211" y="1896"/>
                </a:lnTo>
                <a:lnTo>
                  <a:pt x="20458" y="3322"/>
                </a:lnTo>
                <a:lnTo>
                  <a:pt x="18019" y="5543"/>
                </a:lnTo>
                <a:lnTo>
                  <a:pt x="15124" y="8293"/>
                </a:lnTo>
                <a:lnTo>
                  <a:pt x="11924" y="10126"/>
                </a:lnTo>
                <a:lnTo>
                  <a:pt x="8520" y="11349"/>
                </a:lnTo>
                <a:lnTo>
                  <a:pt x="4981" y="12163"/>
                </a:lnTo>
                <a:lnTo>
                  <a:pt x="2621" y="13977"/>
                </a:lnTo>
                <a:lnTo>
                  <a:pt x="1049" y="16456"/>
                </a:lnTo>
                <a:lnTo>
                  <a:pt x="0" y="19378"/>
                </a:lnTo>
                <a:lnTo>
                  <a:pt x="571" y="20057"/>
                </a:lnTo>
                <a:lnTo>
                  <a:pt x="2221" y="19239"/>
                </a:lnTo>
                <a:lnTo>
                  <a:pt x="4592" y="17424"/>
                </a:lnTo>
                <a:lnTo>
                  <a:pt x="6172" y="14944"/>
                </a:lnTo>
                <a:lnTo>
                  <a:pt x="7225" y="12020"/>
                </a:lnTo>
                <a:lnTo>
                  <a:pt x="7927" y="8801"/>
                </a:lnTo>
                <a:lnTo>
                  <a:pt x="9666" y="6655"/>
                </a:lnTo>
                <a:lnTo>
                  <a:pt x="12095" y="5225"/>
                </a:lnTo>
                <a:lnTo>
                  <a:pt x="20763" y="236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808"/>
          <p:cNvSpPr/>
          <p:nvPr/>
        </p:nvSpPr>
        <p:spPr>
          <a:xfrm>
            <a:off x="6697980" y="2983229"/>
            <a:ext cx="56997" cy="55035"/>
          </a:xfrm>
          <a:custGeom>
            <a:avLst/>
            <a:gdLst/>
            <a:ahLst/>
            <a:cxnLst/>
            <a:rect l="0" t="0" r="0" b="0"/>
            <a:pathLst>
              <a:path w="56997" h="55035">
                <a:moveTo>
                  <a:pt x="11429" y="0"/>
                </a:moveTo>
                <a:lnTo>
                  <a:pt x="5362" y="6068"/>
                </a:lnTo>
                <a:lnTo>
                  <a:pt x="4844" y="9126"/>
                </a:lnTo>
                <a:lnTo>
                  <a:pt x="5769" y="12434"/>
                </a:lnTo>
                <a:lnTo>
                  <a:pt x="7656" y="15910"/>
                </a:lnTo>
                <a:lnTo>
                  <a:pt x="8914" y="19497"/>
                </a:lnTo>
                <a:lnTo>
                  <a:pt x="9753" y="23158"/>
                </a:lnTo>
                <a:lnTo>
                  <a:pt x="11098" y="32091"/>
                </a:lnTo>
                <a:lnTo>
                  <a:pt x="12479" y="34094"/>
                </a:lnTo>
                <a:lnTo>
                  <a:pt x="14669" y="36700"/>
                </a:lnTo>
                <a:lnTo>
                  <a:pt x="17399" y="39707"/>
                </a:lnTo>
                <a:lnTo>
                  <a:pt x="19220" y="42981"/>
                </a:lnTo>
                <a:lnTo>
                  <a:pt x="20433" y="46434"/>
                </a:lnTo>
                <a:lnTo>
                  <a:pt x="21242" y="50006"/>
                </a:lnTo>
                <a:lnTo>
                  <a:pt x="23051" y="52388"/>
                </a:lnTo>
                <a:lnTo>
                  <a:pt x="25527" y="53975"/>
                </a:lnTo>
                <a:lnTo>
                  <a:pt x="28448" y="55034"/>
                </a:lnTo>
                <a:lnTo>
                  <a:pt x="30396" y="54469"/>
                </a:lnTo>
                <a:lnTo>
                  <a:pt x="31693" y="52823"/>
                </a:lnTo>
                <a:lnTo>
                  <a:pt x="32558" y="50456"/>
                </a:lnTo>
                <a:lnTo>
                  <a:pt x="34405" y="48877"/>
                </a:lnTo>
                <a:lnTo>
                  <a:pt x="36907" y="47825"/>
                </a:lnTo>
                <a:lnTo>
                  <a:pt x="43979" y="46136"/>
                </a:lnTo>
                <a:lnTo>
                  <a:pt x="45829" y="44728"/>
                </a:lnTo>
                <a:lnTo>
                  <a:pt x="48333" y="42519"/>
                </a:lnTo>
                <a:lnTo>
                  <a:pt x="55407" y="35916"/>
                </a:lnTo>
                <a:lnTo>
                  <a:pt x="55989" y="34104"/>
                </a:lnTo>
                <a:lnTo>
                  <a:pt x="56375" y="31626"/>
                </a:lnTo>
                <a:lnTo>
                  <a:pt x="56634" y="28704"/>
                </a:lnTo>
                <a:lnTo>
                  <a:pt x="56806" y="25486"/>
                </a:lnTo>
                <a:lnTo>
                  <a:pt x="56996" y="18524"/>
                </a:lnTo>
                <a:lnTo>
                  <a:pt x="55777" y="17430"/>
                </a:lnTo>
                <a:lnTo>
                  <a:pt x="53695" y="17970"/>
                </a:lnTo>
                <a:lnTo>
                  <a:pt x="51036" y="19600"/>
                </a:lnTo>
                <a:lnTo>
                  <a:pt x="47995" y="20687"/>
                </a:lnTo>
                <a:lnTo>
                  <a:pt x="44696" y="21412"/>
                </a:lnTo>
                <a:lnTo>
                  <a:pt x="41227" y="21895"/>
                </a:lnTo>
                <a:lnTo>
                  <a:pt x="37644" y="22217"/>
                </a:lnTo>
                <a:lnTo>
                  <a:pt x="33986" y="22431"/>
                </a:lnTo>
                <a:lnTo>
                  <a:pt x="30277" y="22574"/>
                </a:lnTo>
                <a:lnTo>
                  <a:pt x="26535" y="23940"/>
                </a:lnTo>
                <a:lnTo>
                  <a:pt x="22770" y="26120"/>
                </a:lnTo>
                <a:lnTo>
                  <a:pt x="18989" y="28843"/>
                </a:lnTo>
                <a:lnTo>
                  <a:pt x="15200" y="30659"/>
                </a:lnTo>
                <a:lnTo>
                  <a:pt x="11403" y="31870"/>
                </a:lnTo>
                <a:lnTo>
                  <a:pt x="2252" y="33812"/>
                </a:lnTo>
                <a:lnTo>
                  <a:pt x="1501" y="35242"/>
                </a:lnTo>
                <a:lnTo>
                  <a:pt x="1001" y="37465"/>
                </a:lnTo>
                <a:lnTo>
                  <a:pt x="0" y="4572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809"/>
          <p:cNvSpPr/>
          <p:nvPr/>
        </p:nvSpPr>
        <p:spPr>
          <a:xfrm>
            <a:off x="7052309" y="3074669"/>
            <a:ext cx="34292" cy="74719"/>
          </a:xfrm>
          <a:custGeom>
            <a:avLst/>
            <a:gdLst/>
            <a:ahLst/>
            <a:cxnLst/>
            <a:rect l="0" t="0" r="0" b="0"/>
            <a:pathLst>
              <a:path w="34292" h="74719">
                <a:moveTo>
                  <a:pt x="34291" y="0"/>
                </a:moveTo>
                <a:lnTo>
                  <a:pt x="28223" y="12136"/>
                </a:lnTo>
                <a:lnTo>
                  <a:pt x="26435" y="16981"/>
                </a:lnTo>
                <a:lnTo>
                  <a:pt x="25244" y="21481"/>
                </a:lnTo>
                <a:lnTo>
                  <a:pt x="24449" y="25751"/>
                </a:lnTo>
                <a:lnTo>
                  <a:pt x="23920" y="29867"/>
                </a:lnTo>
                <a:lnTo>
                  <a:pt x="23566" y="33882"/>
                </a:lnTo>
                <a:lnTo>
                  <a:pt x="23331" y="37828"/>
                </a:lnTo>
                <a:lnTo>
                  <a:pt x="21904" y="41729"/>
                </a:lnTo>
                <a:lnTo>
                  <a:pt x="19684" y="45599"/>
                </a:lnTo>
                <a:lnTo>
                  <a:pt x="16932" y="49450"/>
                </a:lnTo>
                <a:lnTo>
                  <a:pt x="15099" y="53287"/>
                </a:lnTo>
                <a:lnTo>
                  <a:pt x="13875" y="57115"/>
                </a:lnTo>
                <a:lnTo>
                  <a:pt x="11914" y="66316"/>
                </a:lnTo>
                <a:lnTo>
                  <a:pt x="13023" y="68340"/>
                </a:lnTo>
                <a:lnTo>
                  <a:pt x="15032" y="70960"/>
                </a:lnTo>
                <a:lnTo>
                  <a:pt x="17641" y="73977"/>
                </a:lnTo>
                <a:lnTo>
                  <a:pt x="19381" y="74718"/>
                </a:lnTo>
                <a:lnTo>
                  <a:pt x="20541" y="73942"/>
                </a:lnTo>
                <a:lnTo>
                  <a:pt x="21314" y="72155"/>
                </a:lnTo>
                <a:lnTo>
                  <a:pt x="20560" y="70963"/>
                </a:lnTo>
                <a:lnTo>
                  <a:pt x="18786" y="70169"/>
                </a:lnTo>
                <a:lnTo>
                  <a:pt x="16334" y="69640"/>
                </a:lnTo>
                <a:lnTo>
                  <a:pt x="14699" y="68016"/>
                </a:lnTo>
                <a:lnTo>
                  <a:pt x="13610" y="65665"/>
                </a:lnTo>
                <a:lnTo>
                  <a:pt x="0" y="5715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810"/>
          <p:cNvSpPr/>
          <p:nvPr/>
        </p:nvSpPr>
        <p:spPr>
          <a:xfrm>
            <a:off x="6675119" y="3984016"/>
            <a:ext cx="43979" cy="83005"/>
          </a:xfrm>
          <a:custGeom>
            <a:avLst/>
            <a:gdLst/>
            <a:ahLst/>
            <a:cxnLst/>
            <a:rect l="0" t="0" r="0" b="0"/>
            <a:pathLst>
              <a:path w="43979" h="83005">
                <a:moveTo>
                  <a:pt x="0" y="62204"/>
                </a:moveTo>
                <a:lnTo>
                  <a:pt x="0" y="68271"/>
                </a:lnTo>
                <a:lnTo>
                  <a:pt x="1271" y="71329"/>
                </a:lnTo>
                <a:lnTo>
                  <a:pt x="3388" y="74637"/>
                </a:lnTo>
                <a:lnTo>
                  <a:pt x="9842" y="83004"/>
                </a:lnTo>
                <a:lnTo>
                  <a:pt x="11641" y="82421"/>
                </a:lnTo>
                <a:lnTo>
                  <a:pt x="14112" y="80761"/>
                </a:lnTo>
                <a:lnTo>
                  <a:pt x="17028" y="78385"/>
                </a:lnTo>
                <a:lnTo>
                  <a:pt x="18972" y="75531"/>
                </a:lnTo>
                <a:lnTo>
                  <a:pt x="20268" y="72359"/>
                </a:lnTo>
                <a:lnTo>
                  <a:pt x="21132" y="68974"/>
                </a:lnTo>
                <a:lnTo>
                  <a:pt x="22979" y="64177"/>
                </a:lnTo>
                <a:lnTo>
                  <a:pt x="25479" y="58439"/>
                </a:lnTo>
                <a:lnTo>
                  <a:pt x="28416" y="52074"/>
                </a:lnTo>
                <a:lnTo>
                  <a:pt x="30374" y="46560"/>
                </a:lnTo>
                <a:lnTo>
                  <a:pt x="31680" y="41615"/>
                </a:lnTo>
                <a:lnTo>
                  <a:pt x="32550" y="37047"/>
                </a:lnTo>
                <a:lnTo>
                  <a:pt x="34400" y="32733"/>
                </a:lnTo>
                <a:lnTo>
                  <a:pt x="36904" y="28586"/>
                </a:lnTo>
                <a:lnTo>
                  <a:pt x="39843" y="24552"/>
                </a:lnTo>
                <a:lnTo>
                  <a:pt x="41802" y="20593"/>
                </a:lnTo>
                <a:lnTo>
                  <a:pt x="43108" y="16683"/>
                </a:lnTo>
                <a:lnTo>
                  <a:pt x="43978" y="12806"/>
                </a:lnTo>
                <a:lnTo>
                  <a:pt x="43289" y="8952"/>
                </a:lnTo>
                <a:lnTo>
                  <a:pt x="41560" y="5113"/>
                </a:lnTo>
                <a:lnTo>
                  <a:pt x="39137" y="1283"/>
                </a:lnTo>
                <a:lnTo>
                  <a:pt x="37521" y="0"/>
                </a:lnTo>
                <a:lnTo>
                  <a:pt x="36444" y="414"/>
                </a:lnTo>
                <a:lnTo>
                  <a:pt x="35726" y="1961"/>
                </a:lnTo>
                <a:lnTo>
                  <a:pt x="33978" y="2992"/>
                </a:lnTo>
                <a:lnTo>
                  <a:pt x="31542" y="3679"/>
                </a:lnTo>
                <a:lnTo>
                  <a:pt x="24575" y="4782"/>
                </a:lnTo>
                <a:lnTo>
                  <a:pt x="22734" y="6142"/>
                </a:lnTo>
                <a:lnTo>
                  <a:pt x="20236" y="8319"/>
                </a:lnTo>
                <a:lnTo>
                  <a:pt x="17301" y="11041"/>
                </a:lnTo>
                <a:lnTo>
                  <a:pt x="15344" y="15395"/>
                </a:lnTo>
                <a:lnTo>
                  <a:pt x="14040" y="20838"/>
                </a:lnTo>
                <a:lnTo>
                  <a:pt x="11431" y="3934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about the angles formed by a transversal</a:t>
            </a:r>
            <a:endParaRPr lang="en-US" dirty="0"/>
          </a:p>
        </p:txBody>
      </p:sp>
      <p:sp>
        <p:nvSpPr>
          <p:cNvPr id="3" name="Content Placeholder 2"/>
          <p:cNvSpPr>
            <a:spLocks noGrp="1"/>
          </p:cNvSpPr>
          <p:nvPr>
            <p:ph idx="1"/>
          </p:nvPr>
        </p:nvSpPr>
        <p:spPr>
          <a:xfrm>
            <a:off x="457200" y="1600200"/>
            <a:ext cx="4953000" cy="4572000"/>
          </a:xfrm>
        </p:spPr>
        <p:txBody>
          <a:bodyPr/>
          <a:lstStyle/>
          <a:p>
            <a:r>
              <a:rPr lang="en-US" dirty="0" smtClean="0"/>
              <a:t>Alternate interior angles are two nonadjacent interior angles on opposite sides of the transversal.</a:t>
            </a:r>
          </a:p>
          <a:p>
            <a:r>
              <a:rPr lang="en-US" dirty="0" smtClean="0"/>
              <a:t>Same-side interior angles are two interior angles on the same side of the transversal.</a:t>
            </a:r>
          </a:p>
        </p:txBody>
      </p:sp>
      <p:pic>
        <p:nvPicPr>
          <p:cNvPr id="4" name="Picture 2"/>
          <p:cNvPicPr>
            <a:picLocks noChangeAspect="1" noChangeArrowheads="1"/>
          </p:cNvPicPr>
          <p:nvPr/>
        </p:nvPicPr>
        <p:blipFill>
          <a:blip r:embed="rId3"/>
          <a:srcRect/>
          <a:stretch>
            <a:fillRect/>
          </a:stretch>
        </p:blipFill>
        <p:spPr bwMode="auto">
          <a:xfrm>
            <a:off x="5248734" y="1905000"/>
            <a:ext cx="3895266" cy="3467100"/>
          </a:xfrm>
          <a:prstGeom prst="rect">
            <a:avLst/>
          </a:prstGeom>
          <a:noFill/>
          <a:ln w="9525">
            <a:noFill/>
            <a:miter lim="800000"/>
            <a:headEnd/>
            <a:tailEnd/>
          </a:ln>
          <a:effectLst/>
        </p:spPr>
      </p:pic>
      <p:sp>
        <p:nvSpPr>
          <p:cNvPr id="5" name="SMARTPenAnnotation786"/>
          <p:cNvSpPr/>
          <p:nvPr/>
        </p:nvSpPr>
        <p:spPr>
          <a:xfrm>
            <a:off x="6881034" y="2675147"/>
            <a:ext cx="399806" cy="340739"/>
          </a:xfrm>
          <a:custGeom>
            <a:avLst/>
            <a:gdLst/>
            <a:ahLst/>
            <a:cxnLst/>
            <a:rect l="0" t="0" r="0" b="0"/>
            <a:pathLst>
              <a:path w="399806" h="340739">
                <a:moveTo>
                  <a:pt x="274146" y="45192"/>
                </a:moveTo>
                <a:lnTo>
                  <a:pt x="274146" y="18324"/>
                </a:lnTo>
                <a:lnTo>
                  <a:pt x="272876" y="15850"/>
                </a:lnTo>
                <a:lnTo>
                  <a:pt x="270759" y="14201"/>
                </a:lnTo>
                <a:lnTo>
                  <a:pt x="268078" y="13102"/>
                </a:lnTo>
                <a:lnTo>
                  <a:pt x="258237" y="5486"/>
                </a:lnTo>
                <a:lnTo>
                  <a:pt x="254649" y="3482"/>
                </a:lnTo>
                <a:lnTo>
                  <a:pt x="247278" y="1254"/>
                </a:lnTo>
                <a:lnTo>
                  <a:pt x="236381" y="264"/>
                </a:lnTo>
                <a:lnTo>
                  <a:pt x="229919" y="0"/>
                </a:lnTo>
                <a:lnTo>
                  <a:pt x="223071" y="1094"/>
                </a:lnTo>
                <a:lnTo>
                  <a:pt x="215966" y="3094"/>
                </a:lnTo>
                <a:lnTo>
                  <a:pt x="208689" y="5697"/>
                </a:lnTo>
                <a:lnTo>
                  <a:pt x="197217" y="8589"/>
                </a:lnTo>
                <a:lnTo>
                  <a:pt x="186615" y="11144"/>
                </a:lnTo>
                <a:lnTo>
                  <a:pt x="180232" y="13604"/>
                </a:lnTo>
                <a:lnTo>
                  <a:pt x="173436" y="16513"/>
                </a:lnTo>
                <a:lnTo>
                  <a:pt x="165096" y="19723"/>
                </a:lnTo>
                <a:lnTo>
                  <a:pt x="145669" y="26676"/>
                </a:lnTo>
                <a:lnTo>
                  <a:pt x="132615" y="32848"/>
                </a:lnTo>
                <a:lnTo>
                  <a:pt x="117562" y="40773"/>
                </a:lnTo>
                <a:lnTo>
                  <a:pt x="101176" y="49866"/>
                </a:lnTo>
                <a:lnTo>
                  <a:pt x="88983" y="57198"/>
                </a:lnTo>
                <a:lnTo>
                  <a:pt x="79583" y="63356"/>
                </a:lnTo>
                <a:lnTo>
                  <a:pt x="72048" y="68732"/>
                </a:lnTo>
                <a:lnTo>
                  <a:pt x="64483" y="74855"/>
                </a:lnTo>
                <a:lnTo>
                  <a:pt x="56901" y="81478"/>
                </a:lnTo>
                <a:lnTo>
                  <a:pt x="49306" y="88432"/>
                </a:lnTo>
                <a:lnTo>
                  <a:pt x="34094" y="102934"/>
                </a:lnTo>
                <a:lnTo>
                  <a:pt x="6524" y="129967"/>
                </a:lnTo>
                <a:lnTo>
                  <a:pt x="4292" y="133459"/>
                </a:lnTo>
                <a:lnTo>
                  <a:pt x="1810" y="140725"/>
                </a:lnTo>
                <a:lnTo>
                  <a:pt x="1149" y="145711"/>
                </a:lnTo>
                <a:lnTo>
                  <a:pt x="708" y="151575"/>
                </a:lnTo>
                <a:lnTo>
                  <a:pt x="218" y="163593"/>
                </a:lnTo>
                <a:lnTo>
                  <a:pt x="0" y="173168"/>
                </a:lnTo>
                <a:lnTo>
                  <a:pt x="1211" y="180040"/>
                </a:lnTo>
                <a:lnTo>
                  <a:pt x="3290" y="188431"/>
                </a:lnTo>
                <a:lnTo>
                  <a:pt x="5945" y="197835"/>
                </a:lnTo>
                <a:lnTo>
                  <a:pt x="7715" y="205374"/>
                </a:lnTo>
                <a:lnTo>
                  <a:pt x="8895" y="211670"/>
                </a:lnTo>
                <a:lnTo>
                  <a:pt x="9682" y="217138"/>
                </a:lnTo>
                <a:lnTo>
                  <a:pt x="12746" y="223322"/>
                </a:lnTo>
                <a:lnTo>
                  <a:pt x="17330" y="229986"/>
                </a:lnTo>
                <a:lnTo>
                  <a:pt x="22925" y="236968"/>
                </a:lnTo>
                <a:lnTo>
                  <a:pt x="26655" y="242893"/>
                </a:lnTo>
                <a:lnTo>
                  <a:pt x="30799" y="252863"/>
                </a:lnTo>
                <a:lnTo>
                  <a:pt x="33175" y="256029"/>
                </a:lnTo>
                <a:lnTo>
                  <a:pt x="36029" y="258140"/>
                </a:lnTo>
                <a:lnTo>
                  <a:pt x="39201" y="259548"/>
                </a:lnTo>
                <a:lnTo>
                  <a:pt x="49733" y="267596"/>
                </a:lnTo>
                <a:lnTo>
                  <a:pt x="60898" y="278024"/>
                </a:lnTo>
                <a:lnTo>
                  <a:pt x="78317" y="295225"/>
                </a:lnTo>
                <a:lnTo>
                  <a:pt x="88897" y="302368"/>
                </a:lnTo>
                <a:lnTo>
                  <a:pt x="97833" y="306813"/>
                </a:lnTo>
                <a:lnTo>
                  <a:pt x="110004" y="315185"/>
                </a:lnTo>
                <a:lnTo>
                  <a:pt x="121653" y="319500"/>
                </a:lnTo>
                <a:lnTo>
                  <a:pt x="133148" y="326988"/>
                </a:lnTo>
                <a:lnTo>
                  <a:pt x="140783" y="329185"/>
                </a:lnTo>
                <a:lnTo>
                  <a:pt x="152221" y="330422"/>
                </a:lnTo>
                <a:lnTo>
                  <a:pt x="154763" y="331865"/>
                </a:lnTo>
                <a:lnTo>
                  <a:pt x="156457" y="334098"/>
                </a:lnTo>
                <a:lnTo>
                  <a:pt x="157586" y="336856"/>
                </a:lnTo>
                <a:lnTo>
                  <a:pt x="159609" y="338695"/>
                </a:lnTo>
                <a:lnTo>
                  <a:pt x="162229" y="339921"/>
                </a:lnTo>
                <a:lnTo>
                  <a:pt x="165244" y="340738"/>
                </a:lnTo>
                <a:lnTo>
                  <a:pt x="168524" y="340013"/>
                </a:lnTo>
                <a:lnTo>
                  <a:pt x="179209" y="334194"/>
                </a:lnTo>
                <a:lnTo>
                  <a:pt x="186655" y="332388"/>
                </a:lnTo>
                <a:lnTo>
                  <a:pt x="197584" y="331585"/>
                </a:lnTo>
                <a:lnTo>
                  <a:pt x="204055" y="331371"/>
                </a:lnTo>
                <a:lnTo>
                  <a:pt x="210908" y="329958"/>
                </a:lnTo>
                <a:lnTo>
                  <a:pt x="218017" y="327746"/>
                </a:lnTo>
                <a:lnTo>
                  <a:pt x="225297" y="325001"/>
                </a:lnTo>
                <a:lnTo>
                  <a:pt x="232689" y="321902"/>
                </a:lnTo>
                <a:lnTo>
                  <a:pt x="240158" y="318565"/>
                </a:lnTo>
                <a:lnTo>
                  <a:pt x="247678" y="315071"/>
                </a:lnTo>
                <a:lnTo>
                  <a:pt x="259419" y="307802"/>
                </a:lnTo>
                <a:lnTo>
                  <a:pt x="271410" y="299068"/>
                </a:lnTo>
                <a:lnTo>
                  <a:pt x="289439" y="286719"/>
                </a:lnTo>
                <a:lnTo>
                  <a:pt x="297042" y="279870"/>
                </a:lnTo>
                <a:lnTo>
                  <a:pt x="303380" y="272764"/>
                </a:lnTo>
                <a:lnTo>
                  <a:pt x="308875" y="265487"/>
                </a:lnTo>
                <a:lnTo>
                  <a:pt x="313809" y="259365"/>
                </a:lnTo>
                <a:lnTo>
                  <a:pt x="322677" y="249177"/>
                </a:lnTo>
                <a:lnTo>
                  <a:pt x="330852" y="240416"/>
                </a:lnTo>
                <a:lnTo>
                  <a:pt x="346448" y="224443"/>
                </a:lnTo>
                <a:lnTo>
                  <a:pt x="350287" y="219303"/>
                </a:lnTo>
                <a:lnTo>
                  <a:pt x="354116" y="213336"/>
                </a:lnTo>
                <a:lnTo>
                  <a:pt x="357939" y="206818"/>
                </a:lnTo>
                <a:lnTo>
                  <a:pt x="363028" y="199933"/>
                </a:lnTo>
                <a:lnTo>
                  <a:pt x="368961" y="192803"/>
                </a:lnTo>
                <a:lnTo>
                  <a:pt x="375456" y="185509"/>
                </a:lnTo>
                <a:lnTo>
                  <a:pt x="381056" y="176837"/>
                </a:lnTo>
                <a:lnTo>
                  <a:pt x="386059" y="167245"/>
                </a:lnTo>
                <a:lnTo>
                  <a:pt x="390664" y="157041"/>
                </a:lnTo>
                <a:lnTo>
                  <a:pt x="393735" y="148968"/>
                </a:lnTo>
                <a:lnTo>
                  <a:pt x="395782" y="142316"/>
                </a:lnTo>
                <a:lnTo>
                  <a:pt x="397146" y="136612"/>
                </a:lnTo>
                <a:lnTo>
                  <a:pt x="398662" y="126887"/>
                </a:lnTo>
                <a:lnTo>
                  <a:pt x="399336" y="117061"/>
                </a:lnTo>
                <a:lnTo>
                  <a:pt x="399636" y="104227"/>
                </a:lnTo>
                <a:lnTo>
                  <a:pt x="399805" y="88790"/>
                </a:lnTo>
                <a:lnTo>
                  <a:pt x="397289" y="83147"/>
                </a:lnTo>
                <a:lnTo>
                  <a:pt x="393071" y="76846"/>
                </a:lnTo>
                <a:lnTo>
                  <a:pt x="387719" y="70105"/>
                </a:lnTo>
                <a:lnTo>
                  <a:pt x="382881" y="64341"/>
                </a:lnTo>
                <a:lnTo>
                  <a:pt x="374119" y="54549"/>
                </a:lnTo>
                <a:lnTo>
                  <a:pt x="370004" y="51430"/>
                </a:lnTo>
                <a:lnTo>
                  <a:pt x="362047" y="47965"/>
                </a:lnTo>
                <a:lnTo>
                  <a:pt x="350889" y="39651"/>
                </a:lnTo>
                <a:lnTo>
                  <a:pt x="338733" y="30030"/>
                </a:lnTo>
                <a:lnTo>
                  <a:pt x="329098" y="25754"/>
                </a:lnTo>
                <a:lnTo>
                  <a:pt x="317196" y="23853"/>
                </a:lnTo>
                <a:lnTo>
                  <a:pt x="304709" y="23008"/>
                </a:lnTo>
                <a:lnTo>
                  <a:pt x="294926" y="22633"/>
                </a:lnTo>
                <a:lnTo>
                  <a:pt x="282958" y="25853"/>
                </a:lnTo>
                <a:lnTo>
                  <a:pt x="276211" y="28489"/>
                </a:lnTo>
                <a:lnTo>
                  <a:pt x="269172" y="30247"/>
                </a:lnTo>
                <a:lnTo>
                  <a:pt x="261940" y="31419"/>
                </a:lnTo>
                <a:lnTo>
                  <a:pt x="254578" y="32200"/>
                </a:lnTo>
                <a:lnTo>
                  <a:pt x="245861" y="33991"/>
                </a:lnTo>
                <a:lnTo>
                  <a:pt x="236239" y="36455"/>
                </a:lnTo>
                <a:lnTo>
                  <a:pt x="226015" y="39367"/>
                </a:lnTo>
                <a:lnTo>
                  <a:pt x="217928" y="42579"/>
                </a:lnTo>
                <a:lnTo>
                  <a:pt x="205557" y="49534"/>
                </a:lnTo>
                <a:lnTo>
                  <a:pt x="199210" y="53167"/>
                </a:lnTo>
                <a:lnTo>
                  <a:pt x="171275" y="6805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787"/>
          <p:cNvSpPr/>
          <p:nvPr/>
        </p:nvSpPr>
        <p:spPr>
          <a:xfrm>
            <a:off x="6743758" y="4046377"/>
            <a:ext cx="319978" cy="363968"/>
          </a:xfrm>
          <a:custGeom>
            <a:avLst/>
            <a:gdLst/>
            <a:ahLst/>
            <a:cxnLst/>
            <a:rect l="0" t="0" r="0" b="0"/>
            <a:pathLst>
              <a:path w="319978" h="363968">
                <a:moveTo>
                  <a:pt x="217111" y="11273"/>
                </a:moveTo>
                <a:lnTo>
                  <a:pt x="211044" y="5205"/>
                </a:lnTo>
                <a:lnTo>
                  <a:pt x="207986" y="3417"/>
                </a:lnTo>
                <a:lnTo>
                  <a:pt x="201203" y="1431"/>
                </a:lnTo>
                <a:lnTo>
                  <a:pt x="197615" y="2172"/>
                </a:lnTo>
                <a:lnTo>
                  <a:pt x="190244" y="6381"/>
                </a:lnTo>
                <a:lnTo>
                  <a:pt x="182733" y="9099"/>
                </a:lnTo>
                <a:lnTo>
                  <a:pt x="175162" y="10306"/>
                </a:lnTo>
                <a:lnTo>
                  <a:pt x="167565" y="10843"/>
                </a:lnTo>
                <a:lnTo>
                  <a:pt x="163760" y="12256"/>
                </a:lnTo>
                <a:lnTo>
                  <a:pt x="156147" y="17213"/>
                </a:lnTo>
                <a:lnTo>
                  <a:pt x="126517" y="39279"/>
                </a:lnTo>
                <a:lnTo>
                  <a:pt x="116075" y="47724"/>
                </a:lnTo>
                <a:lnTo>
                  <a:pt x="106574" y="55893"/>
                </a:lnTo>
                <a:lnTo>
                  <a:pt x="90513" y="70474"/>
                </a:lnTo>
                <a:lnTo>
                  <a:pt x="79142" y="81188"/>
                </a:lnTo>
                <a:lnTo>
                  <a:pt x="65600" y="94359"/>
                </a:lnTo>
                <a:lnTo>
                  <a:pt x="61494" y="99684"/>
                </a:lnTo>
                <a:lnTo>
                  <a:pt x="57487" y="105773"/>
                </a:lnTo>
                <a:lnTo>
                  <a:pt x="53544" y="112373"/>
                </a:lnTo>
                <a:lnTo>
                  <a:pt x="45779" y="123093"/>
                </a:lnTo>
                <a:lnTo>
                  <a:pt x="38093" y="132090"/>
                </a:lnTo>
                <a:lnTo>
                  <a:pt x="30445" y="140322"/>
                </a:lnTo>
                <a:lnTo>
                  <a:pt x="22812" y="151602"/>
                </a:lnTo>
                <a:lnTo>
                  <a:pt x="18998" y="158165"/>
                </a:lnTo>
                <a:lnTo>
                  <a:pt x="15186" y="166351"/>
                </a:lnTo>
                <a:lnTo>
                  <a:pt x="11375" y="175618"/>
                </a:lnTo>
                <a:lnTo>
                  <a:pt x="7564" y="185606"/>
                </a:lnTo>
                <a:lnTo>
                  <a:pt x="5023" y="193535"/>
                </a:lnTo>
                <a:lnTo>
                  <a:pt x="3329" y="200091"/>
                </a:lnTo>
                <a:lnTo>
                  <a:pt x="2200" y="205731"/>
                </a:lnTo>
                <a:lnTo>
                  <a:pt x="1447" y="212032"/>
                </a:lnTo>
                <a:lnTo>
                  <a:pt x="945" y="218772"/>
                </a:lnTo>
                <a:lnTo>
                  <a:pt x="610" y="225806"/>
                </a:lnTo>
                <a:lnTo>
                  <a:pt x="239" y="247167"/>
                </a:lnTo>
                <a:lnTo>
                  <a:pt x="0" y="284070"/>
                </a:lnTo>
                <a:lnTo>
                  <a:pt x="1251" y="290928"/>
                </a:lnTo>
                <a:lnTo>
                  <a:pt x="3354" y="298039"/>
                </a:lnTo>
                <a:lnTo>
                  <a:pt x="6026" y="305320"/>
                </a:lnTo>
                <a:lnTo>
                  <a:pt x="9078" y="311444"/>
                </a:lnTo>
                <a:lnTo>
                  <a:pt x="15856" y="321636"/>
                </a:lnTo>
                <a:lnTo>
                  <a:pt x="23101" y="330398"/>
                </a:lnTo>
                <a:lnTo>
                  <a:pt x="26811" y="334513"/>
                </a:lnTo>
                <a:lnTo>
                  <a:pt x="30555" y="337256"/>
                </a:lnTo>
                <a:lnTo>
                  <a:pt x="38100" y="340304"/>
                </a:lnTo>
                <a:lnTo>
                  <a:pt x="45688" y="345045"/>
                </a:lnTo>
                <a:lnTo>
                  <a:pt x="54839" y="352370"/>
                </a:lnTo>
                <a:lnTo>
                  <a:pt x="59477" y="353371"/>
                </a:lnTo>
                <a:lnTo>
                  <a:pt x="62492" y="353638"/>
                </a:lnTo>
                <a:lnTo>
                  <a:pt x="67042" y="355086"/>
                </a:lnTo>
                <a:lnTo>
                  <a:pt x="72615" y="357322"/>
                </a:lnTo>
                <a:lnTo>
                  <a:pt x="78870" y="360082"/>
                </a:lnTo>
                <a:lnTo>
                  <a:pt x="85580" y="361922"/>
                </a:lnTo>
                <a:lnTo>
                  <a:pt x="92595" y="363149"/>
                </a:lnTo>
                <a:lnTo>
                  <a:pt x="99811" y="363967"/>
                </a:lnTo>
                <a:lnTo>
                  <a:pt x="105891" y="363242"/>
                </a:lnTo>
                <a:lnTo>
                  <a:pt x="111215" y="361489"/>
                </a:lnTo>
                <a:lnTo>
                  <a:pt x="116033" y="359050"/>
                </a:lnTo>
                <a:lnTo>
                  <a:pt x="124325" y="356154"/>
                </a:lnTo>
                <a:lnTo>
                  <a:pt x="134935" y="352954"/>
                </a:lnTo>
                <a:lnTo>
                  <a:pt x="147088" y="349550"/>
                </a:lnTo>
                <a:lnTo>
                  <a:pt x="156458" y="346011"/>
                </a:lnTo>
                <a:lnTo>
                  <a:pt x="163976" y="342381"/>
                </a:lnTo>
                <a:lnTo>
                  <a:pt x="170257" y="338692"/>
                </a:lnTo>
                <a:lnTo>
                  <a:pt x="176986" y="336232"/>
                </a:lnTo>
                <a:lnTo>
                  <a:pt x="184011" y="334592"/>
                </a:lnTo>
                <a:lnTo>
                  <a:pt x="191234" y="333499"/>
                </a:lnTo>
                <a:lnTo>
                  <a:pt x="197320" y="331500"/>
                </a:lnTo>
                <a:lnTo>
                  <a:pt x="202648" y="328898"/>
                </a:lnTo>
                <a:lnTo>
                  <a:pt x="211953" y="322619"/>
                </a:lnTo>
                <a:lnTo>
                  <a:pt x="220322" y="315595"/>
                </a:lnTo>
                <a:lnTo>
                  <a:pt x="228275" y="308241"/>
                </a:lnTo>
                <a:lnTo>
                  <a:pt x="239893" y="296960"/>
                </a:lnTo>
                <a:lnTo>
                  <a:pt x="266637" y="270349"/>
                </a:lnTo>
                <a:lnTo>
                  <a:pt x="271719" y="264000"/>
                </a:lnTo>
                <a:lnTo>
                  <a:pt x="277646" y="255957"/>
                </a:lnTo>
                <a:lnTo>
                  <a:pt x="284138" y="246786"/>
                </a:lnTo>
                <a:lnTo>
                  <a:pt x="288466" y="239401"/>
                </a:lnTo>
                <a:lnTo>
                  <a:pt x="291352" y="233208"/>
                </a:lnTo>
                <a:lnTo>
                  <a:pt x="293275" y="227810"/>
                </a:lnTo>
                <a:lnTo>
                  <a:pt x="295827" y="221671"/>
                </a:lnTo>
                <a:lnTo>
                  <a:pt x="298798" y="215038"/>
                </a:lnTo>
                <a:lnTo>
                  <a:pt x="302049" y="208076"/>
                </a:lnTo>
                <a:lnTo>
                  <a:pt x="305662" y="196954"/>
                </a:lnTo>
                <a:lnTo>
                  <a:pt x="306625" y="192210"/>
                </a:lnTo>
                <a:lnTo>
                  <a:pt x="311081" y="183553"/>
                </a:lnTo>
                <a:lnTo>
                  <a:pt x="314049" y="179466"/>
                </a:lnTo>
                <a:lnTo>
                  <a:pt x="317345" y="168152"/>
                </a:lnTo>
                <a:lnTo>
                  <a:pt x="318224" y="161578"/>
                </a:lnTo>
                <a:lnTo>
                  <a:pt x="319200" y="150888"/>
                </a:lnTo>
                <a:lnTo>
                  <a:pt x="319634" y="141904"/>
                </a:lnTo>
                <a:lnTo>
                  <a:pt x="319827" y="133677"/>
                </a:lnTo>
                <a:lnTo>
                  <a:pt x="319977" y="98915"/>
                </a:lnTo>
                <a:lnTo>
                  <a:pt x="316593" y="87901"/>
                </a:lnTo>
                <a:lnTo>
                  <a:pt x="313913" y="81409"/>
                </a:lnTo>
                <a:lnTo>
                  <a:pt x="310856" y="74540"/>
                </a:lnTo>
                <a:lnTo>
                  <a:pt x="304072" y="60135"/>
                </a:lnTo>
                <a:lnTo>
                  <a:pt x="301755" y="54007"/>
                </a:lnTo>
                <a:lnTo>
                  <a:pt x="299181" y="43812"/>
                </a:lnTo>
                <a:lnTo>
                  <a:pt x="294651" y="35048"/>
                </a:lnTo>
                <a:lnTo>
                  <a:pt x="288403" y="26919"/>
                </a:lnTo>
                <a:lnTo>
                  <a:pt x="281393" y="19073"/>
                </a:lnTo>
                <a:lnTo>
                  <a:pt x="276476" y="16473"/>
                </a:lnTo>
                <a:lnTo>
                  <a:pt x="270658" y="14740"/>
                </a:lnTo>
                <a:lnTo>
                  <a:pt x="264239" y="13584"/>
                </a:lnTo>
                <a:lnTo>
                  <a:pt x="258689" y="11543"/>
                </a:lnTo>
                <a:lnTo>
                  <a:pt x="249138" y="5889"/>
                </a:lnTo>
                <a:lnTo>
                  <a:pt x="240659" y="2530"/>
                </a:lnTo>
                <a:lnTo>
                  <a:pt x="232657" y="1037"/>
                </a:lnTo>
                <a:lnTo>
                  <a:pt x="224867" y="373"/>
                </a:lnTo>
                <a:lnTo>
                  <a:pt x="217172" y="79"/>
                </a:lnTo>
                <a:lnTo>
                  <a:pt x="213342" y="0"/>
                </a:lnTo>
                <a:lnTo>
                  <a:pt x="209519" y="1217"/>
                </a:lnTo>
                <a:lnTo>
                  <a:pt x="201883" y="5957"/>
                </a:lnTo>
                <a:lnTo>
                  <a:pt x="194257" y="8910"/>
                </a:lnTo>
                <a:lnTo>
                  <a:pt x="190445" y="9697"/>
                </a:lnTo>
                <a:lnTo>
                  <a:pt x="182823" y="13959"/>
                </a:lnTo>
                <a:lnTo>
                  <a:pt x="171392" y="2270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788"/>
          <p:cNvSpPr/>
          <p:nvPr/>
        </p:nvSpPr>
        <p:spPr>
          <a:xfrm>
            <a:off x="6503669" y="3806189"/>
            <a:ext cx="34291" cy="331471"/>
          </a:xfrm>
          <a:custGeom>
            <a:avLst/>
            <a:gdLst/>
            <a:ahLst/>
            <a:cxnLst/>
            <a:rect l="0" t="0" r="0" b="0"/>
            <a:pathLst>
              <a:path w="34291" h="331471">
                <a:moveTo>
                  <a:pt x="0" y="331470"/>
                </a:moveTo>
                <a:lnTo>
                  <a:pt x="0" y="287517"/>
                </a:lnTo>
                <a:lnTo>
                  <a:pt x="1271" y="276768"/>
                </a:lnTo>
                <a:lnTo>
                  <a:pt x="3388" y="267062"/>
                </a:lnTo>
                <a:lnTo>
                  <a:pt x="6069" y="258052"/>
                </a:lnTo>
                <a:lnTo>
                  <a:pt x="7856" y="249504"/>
                </a:lnTo>
                <a:lnTo>
                  <a:pt x="9048" y="241267"/>
                </a:lnTo>
                <a:lnTo>
                  <a:pt x="9842" y="233234"/>
                </a:lnTo>
                <a:lnTo>
                  <a:pt x="11641" y="225340"/>
                </a:lnTo>
                <a:lnTo>
                  <a:pt x="14112" y="217537"/>
                </a:lnTo>
                <a:lnTo>
                  <a:pt x="17028" y="209795"/>
                </a:lnTo>
                <a:lnTo>
                  <a:pt x="18972" y="200823"/>
                </a:lnTo>
                <a:lnTo>
                  <a:pt x="20268" y="191032"/>
                </a:lnTo>
                <a:lnTo>
                  <a:pt x="21132" y="180695"/>
                </a:lnTo>
                <a:lnTo>
                  <a:pt x="22979" y="171263"/>
                </a:lnTo>
                <a:lnTo>
                  <a:pt x="25479" y="162436"/>
                </a:lnTo>
                <a:lnTo>
                  <a:pt x="28416" y="154011"/>
                </a:lnTo>
                <a:lnTo>
                  <a:pt x="30374" y="145854"/>
                </a:lnTo>
                <a:lnTo>
                  <a:pt x="31680" y="137876"/>
                </a:lnTo>
                <a:lnTo>
                  <a:pt x="32550" y="130018"/>
                </a:lnTo>
                <a:lnTo>
                  <a:pt x="33130" y="117159"/>
                </a:lnTo>
                <a:lnTo>
                  <a:pt x="33946" y="67734"/>
                </a:lnTo>
                <a:lnTo>
                  <a:pt x="3429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789"/>
          <p:cNvSpPr/>
          <p:nvPr/>
        </p:nvSpPr>
        <p:spPr>
          <a:xfrm>
            <a:off x="6412229" y="4023359"/>
            <a:ext cx="182881" cy="182835"/>
          </a:xfrm>
          <a:custGeom>
            <a:avLst/>
            <a:gdLst/>
            <a:ahLst/>
            <a:cxnLst/>
            <a:rect l="0" t="0" r="0" b="0"/>
            <a:pathLst>
              <a:path w="182881" h="182835">
                <a:moveTo>
                  <a:pt x="0" y="0"/>
                </a:moveTo>
                <a:lnTo>
                  <a:pt x="0" y="46551"/>
                </a:lnTo>
                <a:lnTo>
                  <a:pt x="1271" y="52624"/>
                </a:lnTo>
                <a:lnTo>
                  <a:pt x="3387" y="59213"/>
                </a:lnTo>
                <a:lnTo>
                  <a:pt x="6068" y="66145"/>
                </a:lnTo>
                <a:lnTo>
                  <a:pt x="7856" y="72037"/>
                </a:lnTo>
                <a:lnTo>
                  <a:pt x="9047" y="77235"/>
                </a:lnTo>
                <a:lnTo>
                  <a:pt x="9842" y="81970"/>
                </a:lnTo>
                <a:lnTo>
                  <a:pt x="11641" y="87667"/>
                </a:lnTo>
                <a:lnTo>
                  <a:pt x="14112" y="94005"/>
                </a:lnTo>
                <a:lnTo>
                  <a:pt x="17028" y="100770"/>
                </a:lnTo>
                <a:lnTo>
                  <a:pt x="18972" y="106550"/>
                </a:lnTo>
                <a:lnTo>
                  <a:pt x="20268" y="111673"/>
                </a:lnTo>
                <a:lnTo>
                  <a:pt x="21132" y="116359"/>
                </a:lnTo>
                <a:lnTo>
                  <a:pt x="22978" y="122023"/>
                </a:lnTo>
                <a:lnTo>
                  <a:pt x="25479" y="128339"/>
                </a:lnTo>
                <a:lnTo>
                  <a:pt x="28417" y="135089"/>
                </a:lnTo>
                <a:lnTo>
                  <a:pt x="30375" y="140860"/>
                </a:lnTo>
                <a:lnTo>
                  <a:pt x="31680" y="145977"/>
                </a:lnTo>
                <a:lnTo>
                  <a:pt x="32550" y="150658"/>
                </a:lnTo>
                <a:lnTo>
                  <a:pt x="34400" y="155049"/>
                </a:lnTo>
                <a:lnTo>
                  <a:pt x="36904" y="159246"/>
                </a:lnTo>
                <a:lnTo>
                  <a:pt x="43978" y="169040"/>
                </a:lnTo>
                <a:lnTo>
                  <a:pt x="48333" y="173765"/>
                </a:lnTo>
                <a:lnTo>
                  <a:pt x="55408" y="181080"/>
                </a:lnTo>
                <a:lnTo>
                  <a:pt x="57259" y="181680"/>
                </a:lnTo>
                <a:lnTo>
                  <a:pt x="62702" y="182347"/>
                </a:lnTo>
                <a:lnTo>
                  <a:pt x="65932" y="182524"/>
                </a:lnTo>
                <a:lnTo>
                  <a:pt x="77906" y="182834"/>
                </a:lnTo>
                <a:lnTo>
                  <a:pt x="79877" y="180309"/>
                </a:lnTo>
                <a:lnTo>
                  <a:pt x="82462" y="176086"/>
                </a:lnTo>
                <a:lnTo>
                  <a:pt x="85455" y="170731"/>
                </a:lnTo>
                <a:lnTo>
                  <a:pt x="87450" y="165891"/>
                </a:lnTo>
                <a:lnTo>
                  <a:pt x="88780" y="161394"/>
                </a:lnTo>
                <a:lnTo>
                  <a:pt x="89667" y="157126"/>
                </a:lnTo>
                <a:lnTo>
                  <a:pt x="92798" y="151741"/>
                </a:lnTo>
                <a:lnTo>
                  <a:pt x="97425" y="145611"/>
                </a:lnTo>
                <a:lnTo>
                  <a:pt x="103050" y="138984"/>
                </a:lnTo>
                <a:lnTo>
                  <a:pt x="106801" y="133296"/>
                </a:lnTo>
                <a:lnTo>
                  <a:pt x="109300" y="128234"/>
                </a:lnTo>
                <a:lnTo>
                  <a:pt x="110967" y="123590"/>
                </a:lnTo>
                <a:lnTo>
                  <a:pt x="113348" y="119223"/>
                </a:lnTo>
                <a:lnTo>
                  <a:pt x="116205" y="115042"/>
                </a:lnTo>
                <a:lnTo>
                  <a:pt x="119380" y="110985"/>
                </a:lnTo>
                <a:lnTo>
                  <a:pt x="122767" y="107010"/>
                </a:lnTo>
                <a:lnTo>
                  <a:pt x="126295" y="103090"/>
                </a:lnTo>
                <a:lnTo>
                  <a:pt x="133601" y="95348"/>
                </a:lnTo>
                <a:lnTo>
                  <a:pt x="141082" y="87674"/>
                </a:lnTo>
                <a:lnTo>
                  <a:pt x="144855" y="82579"/>
                </a:lnTo>
                <a:lnTo>
                  <a:pt x="148640" y="76643"/>
                </a:lnTo>
                <a:lnTo>
                  <a:pt x="152433" y="70146"/>
                </a:lnTo>
                <a:lnTo>
                  <a:pt x="156232" y="64544"/>
                </a:lnTo>
                <a:lnTo>
                  <a:pt x="160035" y="59539"/>
                </a:lnTo>
                <a:lnTo>
                  <a:pt x="163840" y="54933"/>
                </a:lnTo>
                <a:lnTo>
                  <a:pt x="167647" y="50592"/>
                </a:lnTo>
                <a:lnTo>
                  <a:pt x="171455" y="46428"/>
                </a:lnTo>
                <a:lnTo>
                  <a:pt x="182880" y="3429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790"/>
          <p:cNvSpPr/>
          <p:nvPr/>
        </p:nvSpPr>
        <p:spPr>
          <a:xfrm>
            <a:off x="7383821" y="3051809"/>
            <a:ext cx="22816" cy="422912"/>
          </a:xfrm>
          <a:custGeom>
            <a:avLst/>
            <a:gdLst/>
            <a:ahLst/>
            <a:cxnLst/>
            <a:rect l="0" t="0" r="0" b="0"/>
            <a:pathLst>
              <a:path w="22816" h="422912">
                <a:moveTo>
                  <a:pt x="11388" y="0"/>
                </a:moveTo>
                <a:lnTo>
                  <a:pt x="5321" y="6068"/>
                </a:lnTo>
                <a:lnTo>
                  <a:pt x="3533" y="9126"/>
                </a:lnTo>
                <a:lnTo>
                  <a:pt x="2342" y="12434"/>
                </a:lnTo>
                <a:lnTo>
                  <a:pt x="1547" y="15910"/>
                </a:lnTo>
                <a:lnTo>
                  <a:pt x="1018" y="20767"/>
                </a:lnTo>
                <a:lnTo>
                  <a:pt x="429" y="32937"/>
                </a:lnTo>
                <a:lnTo>
                  <a:pt x="98" y="54068"/>
                </a:lnTo>
                <a:lnTo>
                  <a:pt x="0" y="76416"/>
                </a:lnTo>
                <a:lnTo>
                  <a:pt x="1256" y="86504"/>
                </a:lnTo>
                <a:lnTo>
                  <a:pt x="3363" y="98310"/>
                </a:lnTo>
                <a:lnTo>
                  <a:pt x="6038" y="111260"/>
                </a:lnTo>
                <a:lnTo>
                  <a:pt x="7822" y="122433"/>
                </a:lnTo>
                <a:lnTo>
                  <a:pt x="9011" y="132422"/>
                </a:lnTo>
                <a:lnTo>
                  <a:pt x="9803" y="141622"/>
                </a:lnTo>
                <a:lnTo>
                  <a:pt x="11602" y="152835"/>
                </a:lnTo>
                <a:lnTo>
                  <a:pt x="14071" y="165390"/>
                </a:lnTo>
                <a:lnTo>
                  <a:pt x="16986" y="178840"/>
                </a:lnTo>
                <a:lnTo>
                  <a:pt x="18931" y="191617"/>
                </a:lnTo>
                <a:lnTo>
                  <a:pt x="20227" y="203945"/>
                </a:lnTo>
                <a:lnTo>
                  <a:pt x="21090" y="215973"/>
                </a:lnTo>
                <a:lnTo>
                  <a:pt x="21667" y="226532"/>
                </a:lnTo>
                <a:lnTo>
                  <a:pt x="22306" y="245038"/>
                </a:lnTo>
                <a:lnTo>
                  <a:pt x="22667" y="269736"/>
                </a:lnTo>
                <a:lnTo>
                  <a:pt x="22815" y="369712"/>
                </a:lnTo>
                <a:lnTo>
                  <a:pt x="21546" y="378555"/>
                </a:lnTo>
                <a:lnTo>
                  <a:pt x="19430" y="386990"/>
                </a:lnTo>
                <a:lnTo>
                  <a:pt x="11388" y="42291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791"/>
          <p:cNvSpPr/>
          <p:nvPr/>
        </p:nvSpPr>
        <p:spPr>
          <a:xfrm>
            <a:off x="7228605" y="3040425"/>
            <a:ext cx="292336" cy="205695"/>
          </a:xfrm>
          <a:custGeom>
            <a:avLst/>
            <a:gdLst/>
            <a:ahLst/>
            <a:cxnLst/>
            <a:rect l="0" t="0" r="0" b="0"/>
            <a:pathLst>
              <a:path w="292336" h="205695">
                <a:moveTo>
                  <a:pt x="6585" y="205694"/>
                </a:moveTo>
                <a:lnTo>
                  <a:pt x="517" y="205694"/>
                </a:lnTo>
                <a:lnTo>
                  <a:pt x="0" y="204424"/>
                </a:lnTo>
                <a:lnTo>
                  <a:pt x="925" y="202308"/>
                </a:lnTo>
                <a:lnTo>
                  <a:pt x="5467" y="195853"/>
                </a:lnTo>
                <a:lnTo>
                  <a:pt x="9474" y="191584"/>
                </a:lnTo>
                <a:lnTo>
                  <a:pt x="22395" y="178495"/>
                </a:lnTo>
                <a:lnTo>
                  <a:pt x="26015" y="173591"/>
                </a:lnTo>
                <a:lnTo>
                  <a:pt x="29699" y="167783"/>
                </a:lnTo>
                <a:lnTo>
                  <a:pt x="33424" y="161370"/>
                </a:lnTo>
                <a:lnTo>
                  <a:pt x="35908" y="155825"/>
                </a:lnTo>
                <a:lnTo>
                  <a:pt x="37563" y="150858"/>
                </a:lnTo>
                <a:lnTo>
                  <a:pt x="38667" y="146277"/>
                </a:lnTo>
                <a:lnTo>
                  <a:pt x="40672" y="141953"/>
                </a:lnTo>
                <a:lnTo>
                  <a:pt x="43280" y="137800"/>
                </a:lnTo>
                <a:lnTo>
                  <a:pt x="46288" y="133762"/>
                </a:lnTo>
                <a:lnTo>
                  <a:pt x="49563" y="129799"/>
                </a:lnTo>
                <a:lnTo>
                  <a:pt x="53017" y="125887"/>
                </a:lnTo>
                <a:lnTo>
                  <a:pt x="56589" y="122010"/>
                </a:lnTo>
                <a:lnTo>
                  <a:pt x="60241" y="116885"/>
                </a:lnTo>
                <a:lnTo>
                  <a:pt x="63945" y="110928"/>
                </a:lnTo>
                <a:lnTo>
                  <a:pt x="67685" y="104417"/>
                </a:lnTo>
                <a:lnTo>
                  <a:pt x="71448" y="98806"/>
                </a:lnTo>
                <a:lnTo>
                  <a:pt x="75227" y="93795"/>
                </a:lnTo>
                <a:lnTo>
                  <a:pt x="79016" y="89185"/>
                </a:lnTo>
                <a:lnTo>
                  <a:pt x="82813" y="84841"/>
                </a:lnTo>
                <a:lnTo>
                  <a:pt x="86613" y="80676"/>
                </a:lnTo>
                <a:lnTo>
                  <a:pt x="90417" y="76629"/>
                </a:lnTo>
                <a:lnTo>
                  <a:pt x="92953" y="71391"/>
                </a:lnTo>
                <a:lnTo>
                  <a:pt x="94644" y="65359"/>
                </a:lnTo>
                <a:lnTo>
                  <a:pt x="95771" y="58797"/>
                </a:lnTo>
                <a:lnTo>
                  <a:pt x="97792" y="53153"/>
                </a:lnTo>
                <a:lnTo>
                  <a:pt x="100410" y="48120"/>
                </a:lnTo>
                <a:lnTo>
                  <a:pt x="103424" y="43495"/>
                </a:lnTo>
                <a:lnTo>
                  <a:pt x="105434" y="39141"/>
                </a:lnTo>
                <a:lnTo>
                  <a:pt x="106775" y="34969"/>
                </a:lnTo>
                <a:lnTo>
                  <a:pt x="107668" y="30917"/>
                </a:lnTo>
                <a:lnTo>
                  <a:pt x="109533" y="28216"/>
                </a:lnTo>
                <a:lnTo>
                  <a:pt x="112047" y="26416"/>
                </a:lnTo>
                <a:lnTo>
                  <a:pt x="114993" y="25215"/>
                </a:lnTo>
                <a:lnTo>
                  <a:pt x="116957" y="23145"/>
                </a:lnTo>
                <a:lnTo>
                  <a:pt x="118266" y="20495"/>
                </a:lnTo>
                <a:lnTo>
                  <a:pt x="119139" y="17458"/>
                </a:lnTo>
                <a:lnTo>
                  <a:pt x="120991" y="15434"/>
                </a:lnTo>
                <a:lnTo>
                  <a:pt x="123495" y="14084"/>
                </a:lnTo>
                <a:lnTo>
                  <a:pt x="126435" y="13184"/>
                </a:lnTo>
                <a:lnTo>
                  <a:pt x="128395" y="11314"/>
                </a:lnTo>
                <a:lnTo>
                  <a:pt x="129701" y="8798"/>
                </a:lnTo>
                <a:lnTo>
                  <a:pt x="130572" y="5850"/>
                </a:lnTo>
                <a:lnTo>
                  <a:pt x="132423" y="3885"/>
                </a:lnTo>
                <a:lnTo>
                  <a:pt x="134927" y="2575"/>
                </a:lnTo>
                <a:lnTo>
                  <a:pt x="142003" y="472"/>
                </a:lnTo>
                <a:lnTo>
                  <a:pt x="149744" y="185"/>
                </a:lnTo>
                <a:lnTo>
                  <a:pt x="163274" y="0"/>
                </a:lnTo>
                <a:lnTo>
                  <a:pt x="165654" y="1255"/>
                </a:lnTo>
                <a:lnTo>
                  <a:pt x="171685" y="6036"/>
                </a:lnTo>
                <a:lnTo>
                  <a:pt x="175071" y="7818"/>
                </a:lnTo>
                <a:lnTo>
                  <a:pt x="182221" y="9800"/>
                </a:lnTo>
                <a:lnTo>
                  <a:pt x="187175" y="12868"/>
                </a:lnTo>
                <a:lnTo>
                  <a:pt x="193019" y="17454"/>
                </a:lnTo>
                <a:lnTo>
                  <a:pt x="199454" y="23050"/>
                </a:lnTo>
                <a:lnTo>
                  <a:pt x="209991" y="32656"/>
                </a:lnTo>
                <a:lnTo>
                  <a:pt x="214578" y="36996"/>
                </a:lnTo>
                <a:lnTo>
                  <a:pt x="218907" y="42428"/>
                </a:lnTo>
                <a:lnTo>
                  <a:pt x="223063" y="48591"/>
                </a:lnTo>
                <a:lnTo>
                  <a:pt x="227104" y="55239"/>
                </a:lnTo>
                <a:lnTo>
                  <a:pt x="229797" y="60940"/>
                </a:lnTo>
                <a:lnTo>
                  <a:pt x="231593" y="66012"/>
                </a:lnTo>
                <a:lnTo>
                  <a:pt x="232790" y="70663"/>
                </a:lnTo>
                <a:lnTo>
                  <a:pt x="234858" y="75033"/>
                </a:lnTo>
                <a:lnTo>
                  <a:pt x="237507" y="79217"/>
                </a:lnTo>
                <a:lnTo>
                  <a:pt x="240543" y="83276"/>
                </a:lnTo>
                <a:lnTo>
                  <a:pt x="245107" y="88522"/>
                </a:lnTo>
                <a:lnTo>
                  <a:pt x="250689" y="94560"/>
                </a:lnTo>
                <a:lnTo>
                  <a:pt x="256952" y="101125"/>
                </a:lnTo>
                <a:lnTo>
                  <a:pt x="262395" y="108041"/>
                </a:lnTo>
                <a:lnTo>
                  <a:pt x="267295" y="115192"/>
                </a:lnTo>
                <a:lnTo>
                  <a:pt x="271832" y="122500"/>
                </a:lnTo>
                <a:lnTo>
                  <a:pt x="276126" y="127371"/>
                </a:lnTo>
                <a:lnTo>
                  <a:pt x="280259" y="130619"/>
                </a:lnTo>
                <a:lnTo>
                  <a:pt x="284285" y="132784"/>
                </a:lnTo>
                <a:lnTo>
                  <a:pt x="286968" y="135498"/>
                </a:lnTo>
                <a:lnTo>
                  <a:pt x="288757" y="138577"/>
                </a:lnTo>
                <a:lnTo>
                  <a:pt x="292335" y="14854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792"/>
          <p:cNvSpPr/>
          <p:nvPr/>
        </p:nvSpPr>
        <p:spPr>
          <a:xfrm>
            <a:off x="7178040" y="2948939"/>
            <a:ext cx="639883" cy="1283547"/>
          </a:xfrm>
          <a:custGeom>
            <a:avLst/>
            <a:gdLst/>
            <a:ahLst/>
            <a:cxnLst/>
            <a:rect l="0" t="0" r="0" b="0"/>
            <a:pathLst>
              <a:path w="639883" h="1283547">
                <a:moveTo>
                  <a:pt x="354329" y="0"/>
                </a:moveTo>
                <a:lnTo>
                  <a:pt x="354329" y="6069"/>
                </a:lnTo>
                <a:lnTo>
                  <a:pt x="355600" y="9126"/>
                </a:lnTo>
                <a:lnTo>
                  <a:pt x="363454" y="19496"/>
                </a:lnTo>
                <a:lnTo>
                  <a:pt x="381197" y="38159"/>
                </a:lnTo>
                <a:lnTo>
                  <a:pt x="487697" y="144798"/>
                </a:lnTo>
                <a:lnTo>
                  <a:pt x="504477" y="167645"/>
                </a:lnTo>
                <a:lnTo>
                  <a:pt x="516736" y="179496"/>
                </a:lnTo>
                <a:lnTo>
                  <a:pt x="523559" y="184434"/>
                </a:lnTo>
                <a:lnTo>
                  <a:pt x="537916" y="203468"/>
                </a:lnTo>
                <a:lnTo>
                  <a:pt x="552764" y="226320"/>
                </a:lnTo>
                <a:lnTo>
                  <a:pt x="567829" y="244944"/>
                </a:lnTo>
                <a:lnTo>
                  <a:pt x="584524" y="275776"/>
                </a:lnTo>
                <a:lnTo>
                  <a:pt x="601541" y="311203"/>
                </a:lnTo>
                <a:lnTo>
                  <a:pt x="613280" y="338730"/>
                </a:lnTo>
                <a:lnTo>
                  <a:pt x="620972" y="368563"/>
                </a:lnTo>
                <a:lnTo>
                  <a:pt x="628624" y="406376"/>
                </a:lnTo>
                <a:lnTo>
                  <a:pt x="634988" y="444772"/>
                </a:lnTo>
                <a:lnTo>
                  <a:pt x="637817" y="474536"/>
                </a:lnTo>
                <a:lnTo>
                  <a:pt x="639409" y="506646"/>
                </a:lnTo>
                <a:lnTo>
                  <a:pt x="639882" y="556518"/>
                </a:lnTo>
                <a:lnTo>
                  <a:pt x="636604" y="587702"/>
                </a:lnTo>
                <a:lnTo>
                  <a:pt x="630915" y="618071"/>
                </a:lnTo>
                <a:lnTo>
                  <a:pt x="624153" y="656968"/>
                </a:lnTo>
                <a:lnTo>
                  <a:pt x="616915" y="689496"/>
                </a:lnTo>
                <a:lnTo>
                  <a:pt x="605699" y="729229"/>
                </a:lnTo>
                <a:lnTo>
                  <a:pt x="594333" y="761745"/>
                </a:lnTo>
                <a:lnTo>
                  <a:pt x="579535" y="801013"/>
                </a:lnTo>
                <a:lnTo>
                  <a:pt x="566181" y="834796"/>
                </a:lnTo>
                <a:lnTo>
                  <a:pt x="551778" y="858277"/>
                </a:lnTo>
                <a:lnTo>
                  <a:pt x="529391" y="891845"/>
                </a:lnTo>
                <a:lnTo>
                  <a:pt x="512739" y="919853"/>
                </a:lnTo>
                <a:lnTo>
                  <a:pt x="493694" y="950306"/>
                </a:lnTo>
                <a:lnTo>
                  <a:pt x="478032" y="971324"/>
                </a:lnTo>
                <a:lnTo>
                  <a:pt x="453212" y="1003798"/>
                </a:lnTo>
                <a:lnTo>
                  <a:pt x="435954" y="1024406"/>
                </a:lnTo>
                <a:lnTo>
                  <a:pt x="421087" y="1040762"/>
                </a:lnTo>
                <a:lnTo>
                  <a:pt x="401767" y="1059650"/>
                </a:lnTo>
                <a:lnTo>
                  <a:pt x="391035" y="1068384"/>
                </a:lnTo>
                <a:lnTo>
                  <a:pt x="378800" y="1078015"/>
                </a:lnTo>
                <a:lnTo>
                  <a:pt x="366833" y="1088247"/>
                </a:lnTo>
                <a:lnTo>
                  <a:pt x="355045" y="1098878"/>
                </a:lnTo>
                <a:lnTo>
                  <a:pt x="343376" y="1109776"/>
                </a:lnTo>
                <a:lnTo>
                  <a:pt x="331787" y="1119580"/>
                </a:lnTo>
                <a:lnTo>
                  <a:pt x="320251" y="1128657"/>
                </a:lnTo>
                <a:lnTo>
                  <a:pt x="308751" y="1137248"/>
                </a:lnTo>
                <a:lnTo>
                  <a:pt x="292586" y="1150181"/>
                </a:lnTo>
                <a:lnTo>
                  <a:pt x="272958" y="1164601"/>
                </a:lnTo>
                <a:lnTo>
                  <a:pt x="254443" y="1176918"/>
                </a:lnTo>
                <a:lnTo>
                  <a:pt x="236809" y="1192457"/>
                </a:lnTo>
                <a:lnTo>
                  <a:pt x="218896" y="1203939"/>
                </a:lnTo>
                <a:lnTo>
                  <a:pt x="209430" y="1207756"/>
                </a:lnTo>
                <a:lnTo>
                  <a:pt x="198040" y="1211571"/>
                </a:lnTo>
                <a:lnTo>
                  <a:pt x="185367" y="1215384"/>
                </a:lnTo>
                <a:lnTo>
                  <a:pt x="167899" y="1223008"/>
                </a:lnTo>
                <a:lnTo>
                  <a:pt x="149862" y="1234205"/>
                </a:lnTo>
                <a:lnTo>
                  <a:pt x="143651" y="1239839"/>
                </a:lnTo>
                <a:lnTo>
                  <a:pt x="140218" y="1241850"/>
                </a:lnTo>
                <a:lnTo>
                  <a:pt x="133016" y="1244083"/>
                </a:lnTo>
                <a:lnTo>
                  <a:pt x="116774" y="1246787"/>
                </a:lnTo>
                <a:lnTo>
                  <a:pt x="97196" y="1254848"/>
                </a:lnTo>
                <a:lnTo>
                  <a:pt x="95278" y="1255665"/>
                </a:lnTo>
                <a:lnTo>
                  <a:pt x="83073" y="1264833"/>
                </a:lnTo>
                <a:lnTo>
                  <a:pt x="75868" y="1266998"/>
                </a:lnTo>
                <a:lnTo>
                  <a:pt x="57809" y="1268685"/>
                </a:lnTo>
                <a:lnTo>
                  <a:pt x="40300" y="1276577"/>
                </a:lnTo>
                <a:lnTo>
                  <a:pt x="23614" y="1280021"/>
                </a:lnTo>
                <a:lnTo>
                  <a:pt x="4678" y="1280152"/>
                </a:lnTo>
                <a:lnTo>
                  <a:pt x="2079" y="1280157"/>
                </a:lnTo>
                <a:lnTo>
                  <a:pt x="1386" y="1281428"/>
                </a:lnTo>
                <a:lnTo>
                  <a:pt x="924" y="1283546"/>
                </a:lnTo>
                <a:lnTo>
                  <a:pt x="0" y="128016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793"/>
          <p:cNvSpPr/>
          <p:nvPr/>
        </p:nvSpPr>
        <p:spPr>
          <a:xfrm>
            <a:off x="7853119" y="3509480"/>
            <a:ext cx="102161" cy="381760"/>
          </a:xfrm>
          <a:custGeom>
            <a:avLst/>
            <a:gdLst/>
            <a:ahLst/>
            <a:cxnLst/>
            <a:rect l="0" t="0" r="0" b="0"/>
            <a:pathLst>
              <a:path w="102161" h="381760">
                <a:moveTo>
                  <a:pt x="102160" y="10959"/>
                </a:moveTo>
                <a:lnTo>
                  <a:pt x="96093" y="4892"/>
                </a:lnTo>
                <a:lnTo>
                  <a:pt x="93035" y="3104"/>
                </a:lnTo>
                <a:lnTo>
                  <a:pt x="89727" y="1913"/>
                </a:lnTo>
                <a:lnTo>
                  <a:pt x="86252" y="1118"/>
                </a:lnTo>
                <a:lnTo>
                  <a:pt x="82664" y="589"/>
                </a:lnTo>
                <a:lnTo>
                  <a:pt x="79003" y="236"/>
                </a:lnTo>
                <a:lnTo>
                  <a:pt x="75293" y="0"/>
                </a:lnTo>
                <a:lnTo>
                  <a:pt x="72818" y="1113"/>
                </a:lnTo>
                <a:lnTo>
                  <a:pt x="71170" y="3125"/>
                </a:lnTo>
                <a:lnTo>
                  <a:pt x="68067" y="10017"/>
                </a:lnTo>
                <a:lnTo>
                  <a:pt x="7369" y="131961"/>
                </a:lnTo>
                <a:lnTo>
                  <a:pt x="4676" y="139887"/>
                </a:lnTo>
                <a:lnTo>
                  <a:pt x="2881" y="147711"/>
                </a:lnTo>
                <a:lnTo>
                  <a:pt x="1684" y="155467"/>
                </a:lnTo>
                <a:lnTo>
                  <a:pt x="886" y="163178"/>
                </a:lnTo>
                <a:lnTo>
                  <a:pt x="355" y="170858"/>
                </a:lnTo>
                <a:lnTo>
                  <a:pt x="0" y="178519"/>
                </a:lnTo>
                <a:lnTo>
                  <a:pt x="1033" y="183626"/>
                </a:lnTo>
                <a:lnTo>
                  <a:pt x="2992" y="187030"/>
                </a:lnTo>
                <a:lnTo>
                  <a:pt x="5568" y="189300"/>
                </a:lnTo>
                <a:lnTo>
                  <a:pt x="7286" y="192083"/>
                </a:lnTo>
                <a:lnTo>
                  <a:pt x="9194" y="198563"/>
                </a:lnTo>
                <a:lnTo>
                  <a:pt x="10973" y="200798"/>
                </a:lnTo>
                <a:lnTo>
                  <a:pt x="13428" y="202288"/>
                </a:lnTo>
                <a:lnTo>
                  <a:pt x="16337" y="203282"/>
                </a:lnTo>
                <a:lnTo>
                  <a:pt x="19544" y="203945"/>
                </a:lnTo>
                <a:lnTo>
                  <a:pt x="22953" y="204386"/>
                </a:lnTo>
                <a:lnTo>
                  <a:pt x="26495" y="204681"/>
                </a:lnTo>
                <a:lnTo>
                  <a:pt x="30127" y="206147"/>
                </a:lnTo>
                <a:lnTo>
                  <a:pt x="33818" y="208395"/>
                </a:lnTo>
                <a:lnTo>
                  <a:pt x="37549" y="211163"/>
                </a:lnTo>
                <a:lnTo>
                  <a:pt x="41306" y="213008"/>
                </a:lnTo>
                <a:lnTo>
                  <a:pt x="45081" y="214239"/>
                </a:lnTo>
                <a:lnTo>
                  <a:pt x="48868" y="215059"/>
                </a:lnTo>
                <a:lnTo>
                  <a:pt x="53932" y="216876"/>
                </a:lnTo>
                <a:lnTo>
                  <a:pt x="59849" y="219357"/>
                </a:lnTo>
                <a:lnTo>
                  <a:pt x="66332" y="222281"/>
                </a:lnTo>
                <a:lnTo>
                  <a:pt x="71925" y="224231"/>
                </a:lnTo>
                <a:lnTo>
                  <a:pt x="76924" y="225530"/>
                </a:lnTo>
                <a:lnTo>
                  <a:pt x="81526" y="226397"/>
                </a:lnTo>
                <a:lnTo>
                  <a:pt x="84594" y="228244"/>
                </a:lnTo>
                <a:lnTo>
                  <a:pt x="86639" y="230746"/>
                </a:lnTo>
                <a:lnTo>
                  <a:pt x="88004" y="233684"/>
                </a:lnTo>
                <a:lnTo>
                  <a:pt x="90182" y="236912"/>
                </a:lnTo>
                <a:lnTo>
                  <a:pt x="92905" y="240335"/>
                </a:lnTo>
                <a:lnTo>
                  <a:pt x="95991" y="243887"/>
                </a:lnTo>
                <a:lnTo>
                  <a:pt x="98047" y="247524"/>
                </a:lnTo>
                <a:lnTo>
                  <a:pt x="100332" y="254953"/>
                </a:lnTo>
                <a:lnTo>
                  <a:pt x="100942" y="261252"/>
                </a:lnTo>
                <a:lnTo>
                  <a:pt x="101348" y="269261"/>
                </a:lnTo>
                <a:lnTo>
                  <a:pt x="101800" y="287050"/>
                </a:lnTo>
                <a:lnTo>
                  <a:pt x="102000" y="303423"/>
                </a:lnTo>
                <a:lnTo>
                  <a:pt x="100783" y="311345"/>
                </a:lnTo>
                <a:lnTo>
                  <a:pt x="98702" y="319166"/>
                </a:lnTo>
                <a:lnTo>
                  <a:pt x="96045" y="326921"/>
                </a:lnTo>
                <a:lnTo>
                  <a:pt x="93004" y="333361"/>
                </a:lnTo>
                <a:lnTo>
                  <a:pt x="89707" y="338923"/>
                </a:lnTo>
                <a:lnTo>
                  <a:pt x="86238" y="343902"/>
                </a:lnTo>
                <a:lnTo>
                  <a:pt x="82655" y="348491"/>
                </a:lnTo>
                <a:lnTo>
                  <a:pt x="78997" y="352821"/>
                </a:lnTo>
                <a:lnTo>
                  <a:pt x="75288" y="356977"/>
                </a:lnTo>
                <a:lnTo>
                  <a:pt x="70276" y="361018"/>
                </a:lnTo>
                <a:lnTo>
                  <a:pt x="64394" y="364982"/>
                </a:lnTo>
                <a:lnTo>
                  <a:pt x="57933" y="368894"/>
                </a:lnTo>
                <a:lnTo>
                  <a:pt x="53626" y="372773"/>
                </a:lnTo>
                <a:lnTo>
                  <a:pt x="50754" y="376628"/>
                </a:lnTo>
                <a:lnTo>
                  <a:pt x="48840" y="380469"/>
                </a:lnTo>
                <a:lnTo>
                  <a:pt x="46294" y="381759"/>
                </a:lnTo>
                <a:lnTo>
                  <a:pt x="43326" y="381349"/>
                </a:lnTo>
                <a:lnTo>
                  <a:pt x="33581" y="37672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794"/>
          <p:cNvSpPr/>
          <p:nvPr/>
        </p:nvSpPr>
        <p:spPr>
          <a:xfrm>
            <a:off x="7989727" y="3600450"/>
            <a:ext cx="114143" cy="228553"/>
          </a:xfrm>
          <a:custGeom>
            <a:avLst/>
            <a:gdLst/>
            <a:ahLst/>
            <a:cxnLst/>
            <a:rect l="0" t="0" r="0" b="0"/>
            <a:pathLst>
              <a:path w="114143" h="228553">
                <a:moveTo>
                  <a:pt x="68423" y="0"/>
                </a:moveTo>
                <a:lnTo>
                  <a:pt x="56287" y="0"/>
                </a:lnTo>
                <a:lnTo>
                  <a:pt x="52712" y="1270"/>
                </a:lnTo>
                <a:lnTo>
                  <a:pt x="50328" y="3386"/>
                </a:lnTo>
                <a:lnTo>
                  <a:pt x="48740" y="6067"/>
                </a:lnTo>
                <a:lnTo>
                  <a:pt x="46411" y="11665"/>
                </a:lnTo>
                <a:lnTo>
                  <a:pt x="43588" y="19206"/>
                </a:lnTo>
                <a:lnTo>
                  <a:pt x="40436" y="28044"/>
                </a:lnTo>
                <a:lnTo>
                  <a:pt x="37065" y="36476"/>
                </a:lnTo>
                <a:lnTo>
                  <a:pt x="33548" y="44637"/>
                </a:lnTo>
                <a:lnTo>
                  <a:pt x="26253" y="60478"/>
                </a:lnTo>
                <a:lnTo>
                  <a:pt x="18777" y="75986"/>
                </a:lnTo>
                <a:lnTo>
                  <a:pt x="16276" y="84947"/>
                </a:lnTo>
                <a:lnTo>
                  <a:pt x="14608" y="94731"/>
                </a:lnTo>
                <a:lnTo>
                  <a:pt x="13496" y="105064"/>
                </a:lnTo>
                <a:lnTo>
                  <a:pt x="11485" y="114492"/>
                </a:lnTo>
                <a:lnTo>
                  <a:pt x="8874" y="123318"/>
                </a:lnTo>
                <a:lnTo>
                  <a:pt x="5864" y="131742"/>
                </a:lnTo>
                <a:lnTo>
                  <a:pt x="3857" y="139898"/>
                </a:lnTo>
                <a:lnTo>
                  <a:pt x="2519" y="147875"/>
                </a:lnTo>
                <a:lnTo>
                  <a:pt x="1627" y="155733"/>
                </a:lnTo>
                <a:lnTo>
                  <a:pt x="1032" y="163512"/>
                </a:lnTo>
                <a:lnTo>
                  <a:pt x="636" y="171237"/>
                </a:lnTo>
                <a:lnTo>
                  <a:pt x="371" y="178929"/>
                </a:lnTo>
                <a:lnTo>
                  <a:pt x="0" y="207955"/>
                </a:lnTo>
                <a:lnTo>
                  <a:pt x="1217" y="214836"/>
                </a:lnTo>
                <a:lnTo>
                  <a:pt x="3299" y="219424"/>
                </a:lnTo>
                <a:lnTo>
                  <a:pt x="10806" y="228063"/>
                </a:lnTo>
                <a:lnTo>
                  <a:pt x="12231" y="228241"/>
                </a:lnTo>
                <a:lnTo>
                  <a:pt x="14451" y="228361"/>
                </a:lnTo>
                <a:lnTo>
                  <a:pt x="20305" y="228493"/>
                </a:lnTo>
                <a:lnTo>
                  <a:pt x="27141" y="228552"/>
                </a:lnTo>
                <a:lnTo>
                  <a:pt x="29471" y="227298"/>
                </a:lnTo>
                <a:lnTo>
                  <a:pt x="31025" y="225192"/>
                </a:lnTo>
                <a:lnTo>
                  <a:pt x="32061" y="222518"/>
                </a:lnTo>
                <a:lnTo>
                  <a:pt x="39586" y="200551"/>
                </a:lnTo>
                <a:lnTo>
                  <a:pt x="41578" y="192120"/>
                </a:lnTo>
                <a:lnTo>
                  <a:pt x="42906" y="183960"/>
                </a:lnTo>
                <a:lnTo>
                  <a:pt x="43791" y="175980"/>
                </a:lnTo>
                <a:lnTo>
                  <a:pt x="45652" y="168119"/>
                </a:lnTo>
                <a:lnTo>
                  <a:pt x="48162" y="160340"/>
                </a:lnTo>
                <a:lnTo>
                  <a:pt x="51106" y="152613"/>
                </a:lnTo>
                <a:lnTo>
                  <a:pt x="53068" y="144922"/>
                </a:lnTo>
                <a:lnTo>
                  <a:pt x="54376" y="137254"/>
                </a:lnTo>
                <a:lnTo>
                  <a:pt x="55248" y="129603"/>
                </a:lnTo>
                <a:lnTo>
                  <a:pt x="55829" y="121961"/>
                </a:lnTo>
                <a:lnTo>
                  <a:pt x="56217" y="114328"/>
                </a:lnTo>
                <a:lnTo>
                  <a:pt x="56475" y="106698"/>
                </a:lnTo>
                <a:lnTo>
                  <a:pt x="57918" y="96532"/>
                </a:lnTo>
                <a:lnTo>
                  <a:pt x="60149" y="84675"/>
                </a:lnTo>
                <a:lnTo>
                  <a:pt x="62907" y="71689"/>
                </a:lnTo>
                <a:lnTo>
                  <a:pt x="64746" y="60493"/>
                </a:lnTo>
                <a:lnTo>
                  <a:pt x="65971" y="50488"/>
                </a:lnTo>
                <a:lnTo>
                  <a:pt x="66788" y="41279"/>
                </a:lnTo>
                <a:lnTo>
                  <a:pt x="67333" y="33869"/>
                </a:lnTo>
                <a:lnTo>
                  <a:pt x="68278" y="14635"/>
                </a:lnTo>
                <a:lnTo>
                  <a:pt x="68327" y="14837"/>
                </a:lnTo>
                <a:lnTo>
                  <a:pt x="68380" y="18447"/>
                </a:lnTo>
                <a:lnTo>
                  <a:pt x="69664" y="24998"/>
                </a:lnTo>
                <a:lnTo>
                  <a:pt x="74478" y="45823"/>
                </a:lnTo>
                <a:lnTo>
                  <a:pt x="76269" y="57218"/>
                </a:lnTo>
                <a:lnTo>
                  <a:pt x="77464" y="68626"/>
                </a:lnTo>
                <a:lnTo>
                  <a:pt x="78260" y="80040"/>
                </a:lnTo>
                <a:lnTo>
                  <a:pt x="80061" y="88920"/>
                </a:lnTo>
                <a:lnTo>
                  <a:pt x="82531" y="96110"/>
                </a:lnTo>
                <a:lnTo>
                  <a:pt x="85448" y="102173"/>
                </a:lnTo>
                <a:lnTo>
                  <a:pt x="87393" y="108755"/>
                </a:lnTo>
                <a:lnTo>
                  <a:pt x="88689" y="115683"/>
                </a:lnTo>
                <a:lnTo>
                  <a:pt x="89554" y="122842"/>
                </a:lnTo>
                <a:lnTo>
                  <a:pt x="90130" y="128884"/>
                </a:lnTo>
                <a:lnTo>
                  <a:pt x="90514" y="134183"/>
                </a:lnTo>
                <a:lnTo>
                  <a:pt x="90770" y="138985"/>
                </a:lnTo>
                <a:lnTo>
                  <a:pt x="92211" y="143457"/>
                </a:lnTo>
                <a:lnTo>
                  <a:pt x="94441" y="147708"/>
                </a:lnTo>
                <a:lnTo>
                  <a:pt x="101079" y="157588"/>
                </a:lnTo>
                <a:lnTo>
                  <a:pt x="102893" y="159668"/>
                </a:lnTo>
                <a:lnTo>
                  <a:pt x="105373" y="162325"/>
                </a:lnTo>
                <a:lnTo>
                  <a:pt x="114142" y="17145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795"/>
          <p:cNvSpPr/>
          <p:nvPr/>
        </p:nvSpPr>
        <p:spPr>
          <a:xfrm>
            <a:off x="8126729" y="3520981"/>
            <a:ext cx="365762" cy="271841"/>
          </a:xfrm>
          <a:custGeom>
            <a:avLst/>
            <a:gdLst/>
            <a:ahLst/>
            <a:cxnLst/>
            <a:rect l="0" t="0" r="0" b="0"/>
            <a:pathLst>
              <a:path w="365762" h="271841">
                <a:moveTo>
                  <a:pt x="0" y="68039"/>
                </a:moveTo>
                <a:lnTo>
                  <a:pt x="0" y="111992"/>
                </a:lnTo>
                <a:lnTo>
                  <a:pt x="1271" y="130361"/>
                </a:lnTo>
                <a:lnTo>
                  <a:pt x="9048" y="209137"/>
                </a:lnTo>
                <a:lnTo>
                  <a:pt x="9842" y="219254"/>
                </a:lnTo>
                <a:lnTo>
                  <a:pt x="10371" y="229809"/>
                </a:lnTo>
                <a:lnTo>
                  <a:pt x="11291" y="267236"/>
                </a:lnTo>
                <a:lnTo>
                  <a:pt x="12607" y="269417"/>
                </a:lnTo>
                <a:lnTo>
                  <a:pt x="14755" y="270871"/>
                </a:lnTo>
                <a:lnTo>
                  <a:pt x="17457" y="271840"/>
                </a:lnTo>
                <a:lnTo>
                  <a:pt x="17988" y="271216"/>
                </a:lnTo>
                <a:lnTo>
                  <a:pt x="17072" y="269530"/>
                </a:lnTo>
                <a:lnTo>
                  <a:pt x="15191" y="267136"/>
                </a:lnTo>
                <a:lnTo>
                  <a:pt x="13938" y="264270"/>
                </a:lnTo>
                <a:lnTo>
                  <a:pt x="12545" y="257699"/>
                </a:lnTo>
                <a:lnTo>
                  <a:pt x="12174" y="252899"/>
                </a:lnTo>
                <a:lnTo>
                  <a:pt x="11926" y="247159"/>
                </a:lnTo>
                <a:lnTo>
                  <a:pt x="11761" y="240792"/>
                </a:lnTo>
                <a:lnTo>
                  <a:pt x="10381" y="234008"/>
                </a:lnTo>
                <a:lnTo>
                  <a:pt x="8190" y="226944"/>
                </a:lnTo>
                <a:lnTo>
                  <a:pt x="5461" y="219696"/>
                </a:lnTo>
                <a:lnTo>
                  <a:pt x="3641" y="208513"/>
                </a:lnTo>
                <a:lnTo>
                  <a:pt x="2428" y="194708"/>
                </a:lnTo>
                <a:lnTo>
                  <a:pt x="1079" y="166246"/>
                </a:lnTo>
                <a:lnTo>
                  <a:pt x="480" y="145130"/>
                </a:lnTo>
                <a:lnTo>
                  <a:pt x="1591" y="135943"/>
                </a:lnTo>
                <a:lnTo>
                  <a:pt x="3600" y="127278"/>
                </a:lnTo>
                <a:lnTo>
                  <a:pt x="6210" y="118961"/>
                </a:lnTo>
                <a:lnTo>
                  <a:pt x="7951" y="112147"/>
                </a:lnTo>
                <a:lnTo>
                  <a:pt x="9111" y="106334"/>
                </a:lnTo>
                <a:lnTo>
                  <a:pt x="9884" y="101189"/>
                </a:lnTo>
                <a:lnTo>
                  <a:pt x="11670" y="96489"/>
                </a:lnTo>
                <a:lnTo>
                  <a:pt x="14129" y="92086"/>
                </a:lnTo>
                <a:lnTo>
                  <a:pt x="21136" y="81961"/>
                </a:lnTo>
                <a:lnTo>
                  <a:pt x="28418" y="74139"/>
                </a:lnTo>
                <a:lnTo>
                  <a:pt x="30375" y="73375"/>
                </a:lnTo>
                <a:lnTo>
                  <a:pt x="31680" y="74136"/>
                </a:lnTo>
                <a:lnTo>
                  <a:pt x="32551" y="75914"/>
                </a:lnTo>
                <a:lnTo>
                  <a:pt x="34400" y="77099"/>
                </a:lnTo>
                <a:lnTo>
                  <a:pt x="39843" y="78415"/>
                </a:lnTo>
                <a:lnTo>
                  <a:pt x="46495" y="82387"/>
                </a:lnTo>
                <a:lnTo>
                  <a:pt x="50047" y="85224"/>
                </a:lnTo>
                <a:lnTo>
                  <a:pt x="52415" y="88385"/>
                </a:lnTo>
                <a:lnTo>
                  <a:pt x="55046" y="95285"/>
                </a:lnTo>
                <a:lnTo>
                  <a:pt x="57017" y="100173"/>
                </a:lnTo>
                <a:lnTo>
                  <a:pt x="59602" y="105972"/>
                </a:lnTo>
                <a:lnTo>
                  <a:pt x="62595" y="112377"/>
                </a:lnTo>
                <a:lnTo>
                  <a:pt x="64590" y="117917"/>
                </a:lnTo>
                <a:lnTo>
                  <a:pt x="65920" y="122881"/>
                </a:lnTo>
                <a:lnTo>
                  <a:pt x="66807" y="127460"/>
                </a:lnTo>
                <a:lnTo>
                  <a:pt x="69938" y="135593"/>
                </a:lnTo>
                <a:lnTo>
                  <a:pt x="74565" y="146095"/>
                </a:lnTo>
                <a:lnTo>
                  <a:pt x="80190" y="158176"/>
                </a:lnTo>
                <a:lnTo>
                  <a:pt x="83941" y="167500"/>
                </a:lnTo>
                <a:lnTo>
                  <a:pt x="86440" y="174986"/>
                </a:lnTo>
                <a:lnTo>
                  <a:pt x="88107" y="181247"/>
                </a:lnTo>
                <a:lnTo>
                  <a:pt x="89219" y="186691"/>
                </a:lnTo>
                <a:lnTo>
                  <a:pt x="89960" y="191590"/>
                </a:lnTo>
                <a:lnTo>
                  <a:pt x="90453" y="196126"/>
                </a:lnTo>
                <a:lnTo>
                  <a:pt x="91001" y="204553"/>
                </a:lnTo>
                <a:lnTo>
                  <a:pt x="91245" y="209992"/>
                </a:lnTo>
                <a:lnTo>
                  <a:pt x="91311" y="209664"/>
                </a:lnTo>
                <a:lnTo>
                  <a:pt x="91354" y="208175"/>
                </a:lnTo>
                <a:lnTo>
                  <a:pt x="88015" y="199748"/>
                </a:lnTo>
                <a:lnTo>
                  <a:pt x="85348" y="193945"/>
                </a:lnTo>
                <a:lnTo>
                  <a:pt x="83569" y="187536"/>
                </a:lnTo>
                <a:lnTo>
                  <a:pt x="82383" y="180724"/>
                </a:lnTo>
                <a:lnTo>
                  <a:pt x="81592" y="173642"/>
                </a:lnTo>
                <a:lnTo>
                  <a:pt x="81065" y="166381"/>
                </a:lnTo>
                <a:lnTo>
                  <a:pt x="80714" y="159000"/>
                </a:lnTo>
                <a:lnTo>
                  <a:pt x="80323" y="144026"/>
                </a:lnTo>
                <a:lnTo>
                  <a:pt x="80149" y="128904"/>
                </a:lnTo>
                <a:lnTo>
                  <a:pt x="81373" y="121316"/>
                </a:lnTo>
                <a:lnTo>
                  <a:pt x="83459" y="113716"/>
                </a:lnTo>
                <a:lnTo>
                  <a:pt x="86120" y="106111"/>
                </a:lnTo>
                <a:lnTo>
                  <a:pt x="87893" y="98500"/>
                </a:lnTo>
                <a:lnTo>
                  <a:pt x="89075" y="90886"/>
                </a:lnTo>
                <a:lnTo>
                  <a:pt x="89864" y="83270"/>
                </a:lnTo>
                <a:lnTo>
                  <a:pt x="92929" y="75653"/>
                </a:lnTo>
                <a:lnTo>
                  <a:pt x="97513" y="68035"/>
                </a:lnTo>
                <a:lnTo>
                  <a:pt x="103109" y="60416"/>
                </a:lnTo>
                <a:lnTo>
                  <a:pt x="108110" y="55337"/>
                </a:lnTo>
                <a:lnTo>
                  <a:pt x="112713" y="51951"/>
                </a:lnTo>
                <a:lnTo>
                  <a:pt x="123159" y="46516"/>
                </a:lnTo>
                <a:lnTo>
                  <a:pt x="124016" y="47340"/>
                </a:lnTo>
                <a:lnTo>
                  <a:pt x="124588" y="49160"/>
                </a:lnTo>
                <a:lnTo>
                  <a:pt x="124968" y="51643"/>
                </a:lnTo>
                <a:lnTo>
                  <a:pt x="128778" y="57788"/>
                </a:lnTo>
                <a:lnTo>
                  <a:pt x="131573" y="61205"/>
                </a:lnTo>
                <a:lnTo>
                  <a:pt x="133435" y="64753"/>
                </a:lnTo>
                <a:lnTo>
                  <a:pt x="135505" y="72081"/>
                </a:lnTo>
                <a:lnTo>
                  <a:pt x="137327" y="78353"/>
                </a:lnTo>
                <a:lnTo>
                  <a:pt x="142738" y="95483"/>
                </a:lnTo>
                <a:lnTo>
                  <a:pt x="145959" y="104115"/>
                </a:lnTo>
                <a:lnTo>
                  <a:pt x="149376" y="112410"/>
                </a:lnTo>
                <a:lnTo>
                  <a:pt x="152924" y="120479"/>
                </a:lnTo>
                <a:lnTo>
                  <a:pt x="155290" y="129669"/>
                </a:lnTo>
                <a:lnTo>
                  <a:pt x="156866" y="139605"/>
                </a:lnTo>
                <a:lnTo>
                  <a:pt x="157918" y="150040"/>
                </a:lnTo>
                <a:lnTo>
                  <a:pt x="161159" y="160806"/>
                </a:lnTo>
                <a:lnTo>
                  <a:pt x="165860" y="171794"/>
                </a:lnTo>
                <a:lnTo>
                  <a:pt x="171534" y="182928"/>
                </a:lnTo>
                <a:lnTo>
                  <a:pt x="176585" y="191622"/>
                </a:lnTo>
                <a:lnTo>
                  <a:pt x="181224" y="198688"/>
                </a:lnTo>
                <a:lnTo>
                  <a:pt x="185586" y="204668"/>
                </a:lnTo>
                <a:lnTo>
                  <a:pt x="191034" y="208655"/>
                </a:lnTo>
                <a:lnTo>
                  <a:pt x="197207" y="211313"/>
                </a:lnTo>
                <a:lnTo>
                  <a:pt x="203861" y="213084"/>
                </a:lnTo>
                <a:lnTo>
                  <a:pt x="214642" y="215054"/>
                </a:lnTo>
                <a:lnTo>
                  <a:pt x="219294" y="215578"/>
                </a:lnTo>
                <a:lnTo>
                  <a:pt x="222397" y="214658"/>
                </a:lnTo>
                <a:lnTo>
                  <a:pt x="224465" y="212775"/>
                </a:lnTo>
                <a:lnTo>
                  <a:pt x="225843" y="210250"/>
                </a:lnTo>
                <a:lnTo>
                  <a:pt x="228032" y="208566"/>
                </a:lnTo>
                <a:lnTo>
                  <a:pt x="230762" y="207443"/>
                </a:lnTo>
                <a:lnTo>
                  <a:pt x="233852" y="206695"/>
                </a:lnTo>
                <a:lnTo>
                  <a:pt x="235911" y="204926"/>
                </a:lnTo>
                <a:lnTo>
                  <a:pt x="237285" y="202477"/>
                </a:lnTo>
                <a:lnTo>
                  <a:pt x="240080" y="195099"/>
                </a:lnTo>
                <a:lnTo>
                  <a:pt x="242603" y="189575"/>
                </a:lnTo>
                <a:lnTo>
                  <a:pt x="245556" y="183353"/>
                </a:lnTo>
                <a:lnTo>
                  <a:pt x="247524" y="177935"/>
                </a:lnTo>
                <a:lnTo>
                  <a:pt x="248836" y="173053"/>
                </a:lnTo>
                <a:lnTo>
                  <a:pt x="249710" y="168528"/>
                </a:lnTo>
                <a:lnTo>
                  <a:pt x="251565" y="162972"/>
                </a:lnTo>
                <a:lnTo>
                  <a:pt x="254070" y="156727"/>
                </a:lnTo>
                <a:lnTo>
                  <a:pt x="257010" y="150024"/>
                </a:lnTo>
                <a:lnTo>
                  <a:pt x="258970" y="143016"/>
                </a:lnTo>
                <a:lnTo>
                  <a:pt x="260277" y="135803"/>
                </a:lnTo>
                <a:lnTo>
                  <a:pt x="261148" y="128455"/>
                </a:lnTo>
                <a:lnTo>
                  <a:pt x="261729" y="122286"/>
                </a:lnTo>
                <a:lnTo>
                  <a:pt x="262116" y="116904"/>
                </a:lnTo>
                <a:lnTo>
                  <a:pt x="262375" y="112045"/>
                </a:lnTo>
                <a:lnTo>
                  <a:pt x="263816" y="106266"/>
                </a:lnTo>
                <a:lnTo>
                  <a:pt x="266048" y="99874"/>
                </a:lnTo>
                <a:lnTo>
                  <a:pt x="268805" y="93072"/>
                </a:lnTo>
                <a:lnTo>
                  <a:pt x="270644" y="83457"/>
                </a:lnTo>
                <a:lnTo>
                  <a:pt x="271869" y="71968"/>
                </a:lnTo>
                <a:lnTo>
                  <a:pt x="273231" y="49465"/>
                </a:lnTo>
                <a:lnTo>
                  <a:pt x="273836" y="35230"/>
                </a:lnTo>
                <a:lnTo>
                  <a:pt x="274278" y="13611"/>
                </a:lnTo>
                <a:lnTo>
                  <a:pt x="274308" y="5627"/>
                </a:lnTo>
                <a:lnTo>
                  <a:pt x="273042" y="3571"/>
                </a:lnTo>
                <a:lnTo>
                  <a:pt x="270928" y="2200"/>
                </a:lnTo>
                <a:lnTo>
                  <a:pt x="264478" y="0"/>
                </a:lnTo>
                <a:lnTo>
                  <a:pt x="260210" y="3086"/>
                </a:lnTo>
                <a:lnTo>
                  <a:pt x="257294" y="5687"/>
                </a:lnTo>
                <a:lnTo>
                  <a:pt x="255349" y="9961"/>
                </a:lnTo>
                <a:lnTo>
                  <a:pt x="254053" y="15350"/>
                </a:lnTo>
                <a:lnTo>
                  <a:pt x="253189" y="21483"/>
                </a:lnTo>
                <a:lnTo>
                  <a:pt x="251343" y="26841"/>
                </a:lnTo>
                <a:lnTo>
                  <a:pt x="248842" y="31684"/>
                </a:lnTo>
                <a:lnTo>
                  <a:pt x="245905" y="36182"/>
                </a:lnTo>
                <a:lnTo>
                  <a:pt x="242677" y="41721"/>
                </a:lnTo>
                <a:lnTo>
                  <a:pt x="239254" y="47953"/>
                </a:lnTo>
                <a:lnTo>
                  <a:pt x="228371" y="68861"/>
                </a:lnTo>
                <a:lnTo>
                  <a:pt x="224637" y="76207"/>
                </a:lnTo>
                <a:lnTo>
                  <a:pt x="222148" y="83644"/>
                </a:lnTo>
                <a:lnTo>
                  <a:pt x="220489" y="91142"/>
                </a:lnTo>
                <a:lnTo>
                  <a:pt x="219384" y="98681"/>
                </a:lnTo>
                <a:lnTo>
                  <a:pt x="218645" y="106247"/>
                </a:lnTo>
                <a:lnTo>
                  <a:pt x="218154" y="113831"/>
                </a:lnTo>
                <a:lnTo>
                  <a:pt x="217826" y="121426"/>
                </a:lnTo>
                <a:lnTo>
                  <a:pt x="217462" y="136640"/>
                </a:lnTo>
                <a:lnTo>
                  <a:pt x="217228" y="161035"/>
                </a:lnTo>
                <a:lnTo>
                  <a:pt x="218478" y="169406"/>
                </a:lnTo>
                <a:lnTo>
                  <a:pt x="220583" y="180067"/>
                </a:lnTo>
                <a:lnTo>
                  <a:pt x="223255" y="192254"/>
                </a:lnTo>
                <a:lnTo>
                  <a:pt x="226307" y="200379"/>
                </a:lnTo>
                <a:lnTo>
                  <a:pt x="229612" y="205796"/>
                </a:lnTo>
                <a:lnTo>
                  <a:pt x="244040" y="220556"/>
                </a:lnTo>
                <a:lnTo>
                  <a:pt x="247784" y="223057"/>
                </a:lnTo>
                <a:lnTo>
                  <a:pt x="255329" y="225836"/>
                </a:lnTo>
                <a:lnTo>
                  <a:pt x="266718" y="227400"/>
                </a:lnTo>
                <a:lnTo>
                  <a:pt x="273062" y="225079"/>
                </a:lnTo>
                <a:lnTo>
                  <a:pt x="281101" y="220992"/>
                </a:lnTo>
                <a:lnTo>
                  <a:pt x="290271" y="215728"/>
                </a:lnTo>
                <a:lnTo>
                  <a:pt x="297654" y="212218"/>
                </a:lnTo>
                <a:lnTo>
                  <a:pt x="303847" y="209878"/>
                </a:lnTo>
                <a:lnTo>
                  <a:pt x="309245" y="208318"/>
                </a:lnTo>
                <a:lnTo>
                  <a:pt x="318629" y="203198"/>
                </a:lnTo>
                <a:lnTo>
                  <a:pt x="327034" y="196689"/>
                </a:lnTo>
                <a:lnTo>
                  <a:pt x="335002" y="189563"/>
                </a:lnTo>
                <a:lnTo>
                  <a:pt x="337634" y="185885"/>
                </a:lnTo>
                <a:lnTo>
                  <a:pt x="340560" y="178411"/>
                </a:lnTo>
                <a:lnTo>
                  <a:pt x="343881" y="172100"/>
                </a:lnTo>
                <a:lnTo>
                  <a:pt x="348634" y="164083"/>
                </a:lnTo>
                <a:lnTo>
                  <a:pt x="365761" y="13661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796"/>
          <p:cNvSpPr/>
          <p:nvPr/>
        </p:nvSpPr>
        <p:spPr>
          <a:xfrm>
            <a:off x="8035442" y="3886200"/>
            <a:ext cx="123332" cy="285388"/>
          </a:xfrm>
          <a:custGeom>
            <a:avLst/>
            <a:gdLst/>
            <a:ahLst/>
            <a:cxnLst/>
            <a:rect l="0" t="0" r="0" b="0"/>
            <a:pathLst>
              <a:path w="123332" h="285388">
                <a:moveTo>
                  <a:pt x="68427" y="0"/>
                </a:moveTo>
                <a:lnTo>
                  <a:pt x="56292" y="6067"/>
                </a:lnTo>
                <a:lnTo>
                  <a:pt x="51447" y="7855"/>
                </a:lnTo>
                <a:lnTo>
                  <a:pt x="46947" y="9046"/>
                </a:lnTo>
                <a:lnTo>
                  <a:pt x="42677" y="9840"/>
                </a:lnTo>
                <a:lnTo>
                  <a:pt x="39830" y="11640"/>
                </a:lnTo>
                <a:lnTo>
                  <a:pt x="37933" y="14110"/>
                </a:lnTo>
                <a:lnTo>
                  <a:pt x="36668" y="17026"/>
                </a:lnTo>
                <a:lnTo>
                  <a:pt x="34555" y="20241"/>
                </a:lnTo>
                <a:lnTo>
                  <a:pt x="31876" y="23653"/>
                </a:lnTo>
                <a:lnTo>
                  <a:pt x="28820" y="27199"/>
                </a:lnTo>
                <a:lnTo>
                  <a:pt x="26782" y="32102"/>
                </a:lnTo>
                <a:lnTo>
                  <a:pt x="25424" y="37912"/>
                </a:lnTo>
                <a:lnTo>
                  <a:pt x="24518" y="44324"/>
                </a:lnTo>
                <a:lnTo>
                  <a:pt x="22645" y="51139"/>
                </a:lnTo>
                <a:lnTo>
                  <a:pt x="20125" y="58223"/>
                </a:lnTo>
                <a:lnTo>
                  <a:pt x="17177" y="65485"/>
                </a:lnTo>
                <a:lnTo>
                  <a:pt x="15210" y="72866"/>
                </a:lnTo>
                <a:lnTo>
                  <a:pt x="13899" y="80328"/>
                </a:lnTo>
                <a:lnTo>
                  <a:pt x="13026" y="87841"/>
                </a:lnTo>
                <a:lnTo>
                  <a:pt x="11173" y="94121"/>
                </a:lnTo>
                <a:lnTo>
                  <a:pt x="8667" y="99577"/>
                </a:lnTo>
                <a:lnTo>
                  <a:pt x="5728" y="104485"/>
                </a:lnTo>
                <a:lnTo>
                  <a:pt x="3768" y="110296"/>
                </a:lnTo>
                <a:lnTo>
                  <a:pt x="2461" y="116711"/>
                </a:lnTo>
                <a:lnTo>
                  <a:pt x="364" y="133120"/>
                </a:lnTo>
                <a:lnTo>
                  <a:pt x="0" y="142031"/>
                </a:lnTo>
                <a:lnTo>
                  <a:pt x="1220" y="144217"/>
                </a:lnTo>
                <a:lnTo>
                  <a:pt x="3302" y="145674"/>
                </a:lnTo>
                <a:lnTo>
                  <a:pt x="5960" y="146646"/>
                </a:lnTo>
                <a:lnTo>
                  <a:pt x="9003" y="147294"/>
                </a:lnTo>
                <a:lnTo>
                  <a:pt x="12301" y="147726"/>
                </a:lnTo>
                <a:lnTo>
                  <a:pt x="20652" y="148419"/>
                </a:lnTo>
                <a:lnTo>
                  <a:pt x="22607" y="148476"/>
                </a:lnTo>
                <a:lnTo>
                  <a:pt x="38436" y="148575"/>
                </a:lnTo>
                <a:lnTo>
                  <a:pt x="43353" y="147310"/>
                </a:lnTo>
                <a:lnTo>
                  <a:pt x="49171" y="145196"/>
                </a:lnTo>
                <a:lnTo>
                  <a:pt x="55590" y="142517"/>
                </a:lnTo>
                <a:lnTo>
                  <a:pt x="61139" y="140731"/>
                </a:lnTo>
                <a:lnTo>
                  <a:pt x="66109" y="139541"/>
                </a:lnTo>
                <a:lnTo>
                  <a:pt x="77141" y="137630"/>
                </a:lnTo>
                <a:lnTo>
                  <a:pt x="79316" y="137473"/>
                </a:lnTo>
                <a:lnTo>
                  <a:pt x="82037" y="137369"/>
                </a:lnTo>
                <a:lnTo>
                  <a:pt x="91934" y="137221"/>
                </a:lnTo>
                <a:lnTo>
                  <a:pt x="95529" y="137201"/>
                </a:lnTo>
                <a:lnTo>
                  <a:pt x="99194" y="138457"/>
                </a:lnTo>
                <a:lnTo>
                  <a:pt x="102910" y="140565"/>
                </a:lnTo>
                <a:lnTo>
                  <a:pt x="106656" y="143240"/>
                </a:lnTo>
                <a:lnTo>
                  <a:pt x="110423" y="147563"/>
                </a:lnTo>
                <a:lnTo>
                  <a:pt x="114204" y="152985"/>
                </a:lnTo>
                <a:lnTo>
                  <a:pt x="117995" y="159140"/>
                </a:lnTo>
                <a:lnTo>
                  <a:pt x="120523" y="164513"/>
                </a:lnTo>
                <a:lnTo>
                  <a:pt x="122208" y="169365"/>
                </a:lnTo>
                <a:lnTo>
                  <a:pt x="123331" y="173870"/>
                </a:lnTo>
                <a:lnTo>
                  <a:pt x="122810" y="178143"/>
                </a:lnTo>
                <a:lnTo>
                  <a:pt x="121192" y="182262"/>
                </a:lnTo>
                <a:lnTo>
                  <a:pt x="118844" y="186278"/>
                </a:lnTo>
                <a:lnTo>
                  <a:pt x="116009" y="192765"/>
                </a:lnTo>
                <a:lnTo>
                  <a:pt x="112849" y="200900"/>
                </a:lnTo>
                <a:lnTo>
                  <a:pt x="109471" y="210133"/>
                </a:lnTo>
                <a:lnTo>
                  <a:pt x="105950" y="217558"/>
                </a:lnTo>
                <a:lnTo>
                  <a:pt x="102332" y="223779"/>
                </a:lnTo>
                <a:lnTo>
                  <a:pt x="98651" y="229196"/>
                </a:lnTo>
                <a:lnTo>
                  <a:pt x="94926" y="234077"/>
                </a:lnTo>
                <a:lnTo>
                  <a:pt x="91174" y="238601"/>
                </a:lnTo>
                <a:lnTo>
                  <a:pt x="87401" y="242887"/>
                </a:lnTo>
                <a:lnTo>
                  <a:pt x="83617" y="248285"/>
                </a:lnTo>
                <a:lnTo>
                  <a:pt x="79824" y="254423"/>
                </a:lnTo>
                <a:lnTo>
                  <a:pt x="76025" y="261055"/>
                </a:lnTo>
                <a:lnTo>
                  <a:pt x="72222" y="266747"/>
                </a:lnTo>
                <a:lnTo>
                  <a:pt x="68418" y="271811"/>
                </a:lnTo>
                <a:lnTo>
                  <a:pt x="64610" y="276457"/>
                </a:lnTo>
                <a:lnTo>
                  <a:pt x="60803" y="279555"/>
                </a:lnTo>
                <a:lnTo>
                  <a:pt x="56995" y="281620"/>
                </a:lnTo>
                <a:lnTo>
                  <a:pt x="46570" y="285387"/>
                </a:lnTo>
                <a:lnTo>
                  <a:pt x="34137" y="27432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797"/>
          <p:cNvSpPr/>
          <p:nvPr/>
        </p:nvSpPr>
        <p:spPr>
          <a:xfrm>
            <a:off x="8172920" y="3909059"/>
            <a:ext cx="33821" cy="262892"/>
          </a:xfrm>
          <a:custGeom>
            <a:avLst/>
            <a:gdLst/>
            <a:ahLst/>
            <a:cxnLst/>
            <a:rect l="0" t="0" r="0" b="0"/>
            <a:pathLst>
              <a:path w="33821" h="262892">
                <a:moveTo>
                  <a:pt x="10959" y="0"/>
                </a:moveTo>
                <a:lnTo>
                  <a:pt x="4892" y="12136"/>
                </a:lnTo>
                <a:lnTo>
                  <a:pt x="3104" y="18251"/>
                </a:lnTo>
                <a:lnTo>
                  <a:pt x="1912" y="24867"/>
                </a:lnTo>
                <a:lnTo>
                  <a:pt x="1118" y="31818"/>
                </a:lnTo>
                <a:lnTo>
                  <a:pt x="588" y="40263"/>
                </a:lnTo>
                <a:lnTo>
                  <a:pt x="0" y="59805"/>
                </a:lnTo>
                <a:lnTo>
                  <a:pt x="1114" y="74160"/>
                </a:lnTo>
                <a:lnTo>
                  <a:pt x="3125" y="91350"/>
                </a:lnTo>
                <a:lnTo>
                  <a:pt x="5737" y="110430"/>
                </a:lnTo>
                <a:lnTo>
                  <a:pt x="8748" y="128231"/>
                </a:lnTo>
                <a:lnTo>
                  <a:pt x="12025" y="145177"/>
                </a:lnTo>
                <a:lnTo>
                  <a:pt x="15480" y="161555"/>
                </a:lnTo>
                <a:lnTo>
                  <a:pt x="16513" y="173744"/>
                </a:lnTo>
                <a:lnTo>
                  <a:pt x="15932" y="183139"/>
                </a:lnTo>
                <a:lnTo>
                  <a:pt x="14274" y="190673"/>
                </a:lnTo>
                <a:lnTo>
                  <a:pt x="14439" y="198235"/>
                </a:lnTo>
                <a:lnTo>
                  <a:pt x="15819" y="205817"/>
                </a:lnTo>
                <a:lnTo>
                  <a:pt x="18010" y="213412"/>
                </a:lnTo>
                <a:lnTo>
                  <a:pt x="19469" y="219744"/>
                </a:lnTo>
                <a:lnTo>
                  <a:pt x="20443" y="225237"/>
                </a:lnTo>
                <a:lnTo>
                  <a:pt x="21092" y="230168"/>
                </a:lnTo>
                <a:lnTo>
                  <a:pt x="21524" y="234725"/>
                </a:lnTo>
                <a:lnTo>
                  <a:pt x="21813" y="239034"/>
                </a:lnTo>
                <a:lnTo>
                  <a:pt x="22005" y="243176"/>
                </a:lnTo>
                <a:lnTo>
                  <a:pt x="23403" y="247208"/>
                </a:lnTo>
                <a:lnTo>
                  <a:pt x="25605" y="251165"/>
                </a:lnTo>
                <a:lnTo>
                  <a:pt x="33820" y="26289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798"/>
          <p:cNvSpPr/>
          <p:nvPr/>
        </p:nvSpPr>
        <p:spPr>
          <a:xfrm>
            <a:off x="8138159" y="3840479"/>
            <a:ext cx="22861" cy="11431"/>
          </a:xfrm>
          <a:custGeom>
            <a:avLst/>
            <a:gdLst/>
            <a:ahLst/>
            <a:cxnLst/>
            <a:rect l="0" t="0" r="0" b="0"/>
            <a:pathLst>
              <a:path w="22861" h="11431">
                <a:moveTo>
                  <a:pt x="22860" y="11430"/>
                </a:moveTo>
                <a:lnTo>
                  <a:pt x="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799"/>
          <p:cNvSpPr/>
          <p:nvPr/>
        </p:nvSpPr>
        <p:spPr>
          <a:xfrm>
            <a:off x="8231855" y="3786225"/>
            <a:ext cx="146336" cy="350657"/>
          </a:xfrm>
          <a:custGeom>
            <a:avLst/>
            <a:gdLst/>
            <a:ahLst/>
            <a:cxnLst/>
            <a:rect l="0" t="0" r="0" b="0"/>
            <a:pathLst>
              <a:path w="146336" h="350657">
                <a:moveTo>
                  <a:pt x="112045" y="99975"/>
                </a:moveTo>
                <a:lnTo>
                  <a:pt x="87774" y="106042"/>
                </a:lnTo>
                <a:lnTo>
                  <a:pt x="79354" y="109100"/>
                </a:lnTo>
                <a:lnTo>
                  <a:pt x="72470" y="112408"/>
                </a:lnTo>
                <a:lnTo>
                  <a:pt x="58366" y="120775"/>
                </a:lnTo>
                <a:lnTo>
                  <a:pt x="55939" y="124002"/>
                </a:lnTo>
                <a:lnTo>
                  <a:pt x="53050" y="128693"/>
                </a:lnTo>
                <a:lnTo>
                  <a:pt x="49855" y="134360"/>
                </a:lnTo>
                <a:lnTo>
                  <a:pt x="46455" y="139408"/>
                </a:lnTo>
                <a:lnTo>
                  <a:pt x="42918" y="144044"/>
                </a:lnTo>
                <a:lnTo>
                  <a:pt x="39291" y="148404"/>
                </a:lnTo>
                <a:lnTo>
                  <a:pt x="35601" y="153851"/>
                </a:lnTo>
                <a:lnTo>
                  <a:pt x="31873" y="160022"/>
                </a:lnTo>
                <a:lnTo>
                  <a:pt x="28116" y="166676"/>
                </a:lnTo>
                <a:lnTo>
                  <a:pt x="24342" y="176192"/>
                </a:lnTo>
                <a:lnTo>
                  <a:pt x="20556" y="187616"/>
                </a:lnTo>
                <a:lnTo>
                  <a:pt x="16763" y="200312"/>
                </a:lnTo>
                <a:lnTo>
                  <a:pt x="9160" y="227966"/>
                </a:lnTo>
                <a:lnTo>
                  <a:pt x="5355" y="242452"/>
                </a:lnTo>
                <a:lnTo>
                  <a:pt x="2819" y="254650"/>
                </a:lnTo>
                <a:lnTo>
                  <a:pt x="1127" y="265321"/>
                </a:lnTo>
                <a:lnTo>
                  <a:pt x="0" y="274976"/>
                </a:lnTo>
                <a:lnTo>
                  <a:pt x="518" y="285222"/>
                </a:lnTo>
                <a:lnTo>
                  <a:pt x="2133" y="295863"/>
                </a:lnTo>
                <a:lnTo>
                  <a:pt x="4481" y="306767"/>
                </a:lnTo>
                <a:lnTo>
                  <a:pt x="6046" y="315306"/>
                </a:lnTo>
                <a:lnTo>
                  <a:pt x="7088" y="322269"/>
                </a:lnTo>
                <a:lnTo>
                  <a:pt x="7784" y="328181"/>
                </a:lnTo>
                <a:lnTo>
                  <a:pt x="9517" y="333392"/>
                </a:lnTo>
                <a:lnTo>
                  <a:pt x="11944" y="338136"/>
                </a:lnTo>
                <a:lnTo>
                  <a:pt x="14830" y="342569"/>
                </a:lnTo>
                <a:lnTo>
                  <a:pt x="18025" y="345524"/>
                </a:lnTo>
                <a:lnTo>
                  <a:pt x="21424" y="347494"/>
                </a:lnTo>
                <a:lnTo>
                  <a:pt x="29939" y="350656"/>
                </a:lnTo>
                <a:lnTo>
                  <a:pt x="31908" y="349646"/>
                </a:lnTo>
                <a:lnTo>
                  <a:pt x="34490" y="347702"/>
                </a:lnTo>
                <a:lnTo>
                  <a:pt x="37482" y="345136"/>
                </a:lnTo>
                <a:lnTo>
                  <a:pt x="40746" y="339615"/>
                </a:lnTo>
                <a:lnTo>
                  <a:pt x="44192" y="332125"/>
                </a:lnTo>
                <a:lnTo>
                  <a:pt x="47760" y="323322"/>
                </a:lnTo>
                <a:lnTo>
                  <a:pt x="50138" y="314913"/>
                </a:lnTo>
                <a:lnTo>
                  <a:pt x="51723" y="306767"/>
                </a:lnTo>
                <a:lnTo>
                  <a:pt x="52781" y="298796"/>
                </a:lnTo>
                <a:lnTo>
                  <a:pt x="54755" y="290942"/>
                </a:lnTo>
                <a:lnTo>
                  <a:pt x="57342" y="283166"/>
                </a:lnTo>
                <a:lnTo>
                  <a:pt x="60336" y="275442"/>
                </a:lnTo>
                <a:lnTo>
                  <a:pt x="62332" y="267753"/>
                </a:lnTo>
                <a:lnTo>
                  <a:pt x="63663" y="260087"/>
                </a:lnTo>
                <a:lnTo>
                  <a:pt x="64550" y="252436"/>
                </a:lnTo>
                <a:lnTo>
                  <a:pt x="65141" y="244796"/>
                </a:lnTo>
                <a:lnTo>
                  <a:pt x="65536" y="237162"/>
                </a:lnTo>
                <a:lnTo>
                  <a:pt x="65798" y="229532"/>
                </a:lnTo>
                <a:lnTo>
                  <a:pt x="67244" y="214287"/>
                </a:lnTo>
                <a:lnTo>
                  <a:pt x="72237" y="170253"/>
                </a:lnTo>
                <a:lnTo>
                  <a:pt x="75346" y="150637"/>
                </a:lnTo>
                <a:lnTo>
                  <a:pt x="78688" y="133750"/>
                </a:lnTo>
                <a:lnTo>
                  <a:pt x="82187" y="118681"/>
                </a:lnTo>
                <a:lnTo>
                  <a:pt x="84520" y="106095"/>
                </a:lnTo>
                <a:lnTo>
                  <a:pt x="86075" y="95165"/>
                </a:lnTo>
                <a:lnTo>
                  <a:pt x="87111" y="85338"/>
                </a:lnTo>
                <a:lnTo>
                  <a:pt x="87803" y="77517"/>
                </a:lnTo>
                <a:lnTo>
                  <a:pt x="88263" y="71033"/>
                </a:lnTo>
                <a:lnTo>
                  <a:pt x="88570" y="65440"/>
                </a:lnTo>
                <a:lnTo>
                  <a:pt x="88912" y="52453"/>
                </a:lnTo>
                <a:lnTo>
                  <a:pt x="89002" y="45433"/>
                </a:lnTo>
                <a:lnTo>
                  <a:pt x="87793" y="38214"/>
                </a:lnTo>
                <a:lnTo>
                  <a:pt x="85717" y="30861"/>
                </a:lnTo>
                <a:lnTo>
                  <a:pt x="83063" y="23418"/>
                </a:lnTo>
                <a:lnTo>
                  <a:pt x="81294" y="17187"/>
                </a:lnTo>
                <a:lnTo>
                  <a:pt x="79328" y="6877"/>
                </a:lnTo>
                <a:lnTo>
                  <a:pt x="77533" y="3619"/>
                </a:lnTo>
                <a:lnTo>
                  <a:pt x="75067" y="1448"/>
                </a:lnTo>
                <a:lnTo>
                  <a:pt x="72152" y="0"/>
                </a:lnTo>
                <a:lnTo>
                  <a:pt x="70210" y="305"/>
                </a:lnTo>
                <a:lnTo>
                  <a:pt x="68915" y="1778"/>
                </a:lnTo>
                <a:lnTo>
                  <a:pt x="66836" y="7200"/>
                </a:lnTo>
                <a:lnTo>
                  <a:pt x="66552" y="14715"/>
                </a:lnTo>
                <a:lnTo>
                  <a:pt x="66329" y="103406"/>
                </a:lnTo>
                <a:lnTo>
                  <a:pt x="67597" y="113692"/>
                </a:lnTo>
                <a:lnTo>
                  <a:pt x="69713" y="124359"/>
                </a:lnTo>
                <a:lnTo>
                  <a:pt x="72393" y="135281"/>
                </a:lnTo>
                <a:lnTo>
                  <a:pt x="74180" y="145102"/>
                </a:lnTo>
                <a:lnTo>
                  <a:pt x="75372" y="154190"/>
                </a:lnTo>
                <a:lnTo>
                  <a:pt x="76166" y="162788"/>
                </a:lnTo>
                <a:lnTo>
                  <a:pt x="76695" y="172330"/>
                </a:lnTo>
                <a:lnTo>
                  <a:pt x="77284" y="193092"/>
                </a:lnTo>
                <a:lnTo>
                  <a:pt x="78711" y="202693"/>
                </a:lnTo>
                <a:lnTo>
                  <a:pt x="80932" y="211634"/>
                </a:lnTo>
                <a:lnTo>
                  <a:pt x="83683" y="220134"/>
                </a:lnTo>
                <a:lnTo>
                  <a:pt x="85517" y="228341"/>
                </a:lnTo>
                <a:lnTo>
                  <a:pt x="86739" y="236352"/>
                </a:lnTo>
                <a:lnTo>
                  <a:pt x="87554" y="244233"/>
                </a:lnTo>
                <a:lnTo>
                  <a:pt x="88097" y="250757"/>
                </a:lnTo>
                <a:lnTo>
                  <a:pt x="88702" y="261392"/>
                </a:lnTo>
                <a:lnTo>
                  <a:pt x="90133" y="266006"/>
                </a:lnTo>
                <a:lnTo>
                  <a:pt x="92357" y="270352"/>
                </a:lnTo>
                <a:lnTo>
                  <a:pt x="95109" y="274520"/>
                </a:lnTo>
                <a:lnTo>
                  <a:pt x="98214" y="279838"/>
                </a:lnTo>
                <a:lnTo>
                  <a:pt x="101554" y="285923"/>
                </a:lnTo>
                <a:lnTo>
                  <a:pt x="105051" y="292520"/>
                </a:lnTo>
                <a:lnTo>
                  <a:pt x="108652" y="298188"/>
                </a:lnTo>
                <a:lnTo>
                  <a:pt x="112323" y="303237"/>
                </a:lnTo>
                <a:lnTo>
                  <a:pt x="116040" y="307873"/>
                </a:lnTo>
                <a:lnTo>
                  <a:pt x="119788" y="309693"/>
                </a:lnTo>
                <a:lnTo>
                  <a:pt x="123557" y="309637"/>
                </a:lnTo>
                <a:lnTo>
                  <a:pt x="127339" y="308330"/>
                </a:lnTo>
                <a:lnTo>
                  <a:pt x="131131" y="306188"/>
                </a:lnTo>
                <a:lnTo>
                  <a:pt x="134929" y="303490"/>
                </a:lnTo>
                <a:lnTo>
                  <a:pt x="146335" y="29428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800"/>
          <p:cNvSpPr/>
          <p:nvPr/>
        </p:nvSpPr>
        <p:spPr>
          <a:xfrm>
            <a:off x="8378660" y="3841017"/>
            <a:ext cx="182410" cy="237218"/>
          </a:xfrm>
          <a:custGeom>
            <a:avLst/>
            <a:gdLst/>
            <a:ahLst/>
            <a:cxnLst/>
            <a:rect l="0" t="0" r="0" b="0"/>
            <a:pathLst>
              <a:path w="182410" h="237218">
                <a:moveTo>
                  <a:pt x="10959" y="102333"/>
                </a:moveTo>
                <a:lnTo>
                  <a:pt x="0" y="124251"/>
                </a:lnTo>
                <a:lnTo>
                  <a:pt x="2384" y="123295"/>
                </a:lnTo>
                <a:lnTo>
                  <a:pt x="6512" y="121387"/>
                </a:lnTo>
                <a:lnTo>
                  <a:pt x="11804" y="118846"/>
                </a:lnTo>
                <a:lnTo>
                  <a:pt x="16602" y="115881"/>
                </a:lnTo>
                <a:lnTo>
                  <a:pt x="21072" y="112635"/>
                </a:lnTo>
                <a:lnTo>
                  <a:pt x="25321" y="109201"/>
                </a:lnTo>
                <a:lnTo>
                  <a:pt x="31963" y="104371"/>
                </a:lnTo>
                <a:lnTo>
                  <a:pt x="49505" y="92232"/>
                </a:lnTo>
                <a:lnTo>
                  <a:pt x="56977" y="86709"/>
                </a:lnTo>
                <a:lnTo>
                  <a:pt x="63227" y="81757"/>
                </a:lnTo>
                <a:lnTo>
                  <a:pt x="68665" y="77185"/>
                </a:lnTo>
                <a:lnTo>
                  <a:pt x="74830" y="70327"/>
                </a:lnTo>
                <a:lnTo>
                  <a:pt x="81480" y="61946"/>
                </a:lnTo>
                <a:lnTo>
                  <a:pt x="88453" y="52548"/>
                </a:lnTo>
                <a:lnTo>
                  <a:pt x="94372" y="45013"/>
                </a:lnTo>
                <a:lnTo>
                  <a:pt x="99588" y="38720"/>
                </a:lnTo>
                <a:lnTo>
                  <a:pt x="104336" y="33254"/>
                </a:lnTo>
                <a:lnTo>
                  <a:pt x="107500" y="28340"/>
                </a:lnTo>
                <a:lnTo>
                  <a:pt x="109610" y="23794"/>
                </a:lnTo>
                <a:lnTo>
                  <a:pt x="111016" y="19493"/>
                </a:lnTo>
                <a:lnTo>
                  <a:pt x="113223" y="16626"/>
                </a:lnTo>
                <a:lnTo>
                  <a:pt x="115965" y="14715"/>
                </a:lnTo>
                <a:lnTo>
                  <a:pt x="119063" y="13441"/>
                </a:lnTo>
                <a:lnTo>
                  <a:pt x="121128" y="11321"/>
                </a:lnTo>
                <a:lnTo>
                  <a:pt x="122506" y="8638"/>
                </a:lnTo>
                <a:lnTo>
                  <a:pt x="124716" y="1275"/>
                </a:lnTo>
                <a:lnTo>
                  <a:pt x="123627" y="671"/>
                </a:lnTo>
                <a:lnTo>
                  <a:pt x="119030" y="0"/>
                </a:lnTo>
                <a:lnTo>
                  <a:pt x="116027" y="1090"/>
                </a:lnTo>
                <a:lnTo>
                  <a:pt x="112755" y="3088"/>
                </a:lnTo>
                <a:lnTo>
                  <a:pt x="109303" y="5690"/>
                </a:lnTo>
                <a:lnTo>
                  <a:pt x="105731" y="8694"/>
                </a:lnTo>
                <a:lnTo>
                  <a:pt x="102081" y="11967"/>
                </a:lnTo>
                <a:lnTo>
                  <a:pt x="98377" y="15419"/>
                </a:lnTo>
                <a:lnTo>
                  <a:pt x="94638" y="20260"/>
                </a:lnTo>
                <a:lnTo>
                  <a:pt x="90875" y="26027"/>
                </a:lnTo>
                <a:lnTo>
                  <a:pt x="87097" y="32412"/>
                </a:lnTo>
                <a:lnTo>
                  <a:pt x="83307" y="39209"/>
                </a:lnTo>
                <a:lnTo>
                  <a:pt x="75711" y="53534"/>
                </a:lnTo>
                <a:lnTo>
                  <a:pt x="70637" y="64720"/>
                </a:lnTo>
                <a:lnTo>
                  <a:pt x="52630" y="106993"/>
                </a:lnTo>
                <a:lnTo>
                  <a:pt x="43027" y="128110"/>
                </a:lnTo>
                <a:lnTo>
                  <a:pt x="39958" y="137298"/>
                </a:lnTo>
                <a:lnTo>
                  <a:pt x="37912" y="145963"/>
                </a:lnTo>
                <a:lnTo>
                  <a:pt x="36548" y="154279"/>
                </a:lnTo>
                <a:lnTo>
                  <a:pt x="34369" y="162364"/>
                </a:lnTo>
                <a:lnTo>
                  <a:pt x="31646" y="170293"/>
                </a:lnTo>
                <a:lnTo>
                  <a:pt x="28560" y="178120"/>
                </a:lnTo>
                <a:lnTo>
                  <a:pt x="27773" y="184607"/>
                </a:lnTo>
                <a:lnTo>
                  <a:pt x="28519" y="190202"/>
                </a:lnTo>
                <a:lnTo>
                  <a:pt x="30286" y="195202"/>
                </a:lnTo>
                <a:lnTo>
                  <a:pt x="31463" y="199806"/>
                </a:lnTo>
                <a:lnTo>
                  <a:pt x="32249" y="204145"/>
                </a:lnTo>
                <a:lnTo>
                  <a:pt x="32773" y="208307"/>
                </a:lnTo>
                <a:lnTo>
                  <a:pt x="34391" y="212353"/>
                </a:lnTo>
                <a:lnTo>
                  <a:pt x="36741" y="216319"/>
                </a:lnTo>
                <a:lnTo>
                  <a:pt x="39577" y="220233"/>
                </a:lnTo>
                <a:lnTo>
                  <a:pt x="42738" y="224113"/>
                </a:lnTo>
                <a:lnTo>
                  <a:pt x="46115" y="227970"/>
                </a:lnTo>
                <a:lnTo>
                  <a:pt x="49637" y="231811"/>
                </a:lnTo>
                <a:lnTo>
                  <a:pt x="53254" y="234371"/>
                </a:lnTo>
                <a:lnTo>
                  <a:pt x="56936" y="236078"/>
                </a:lnTo>
                <a:lnTo>
                  <a:pt x="60661" y="237217"/>
                </a:lnTo>
                <a:lnTo>
                  <a:pt x="64413" y="236705"/>
                </a:lnTo>
                <a:lnTo>
                  <a:pt x="68185" y="235094"/>
                </a:lnTo>
                <a:lnTo>
                  <a:pt x="71970" y="232750"/>
                </a:lnTo>
                <a:lnTo>
                  <a:pt x="75763" y="231188"/>
                </a:lnTo>
                <a:lnTo>
                  <a:pt x="79563" y="230146"/>
                </a:lnTo>
                <a:lnTo>
                  <a:pt x="83365" y="229451"/>
                </a:lnTo>
                <a:lnTo>
                  <a:pt x="87169" y="227719"/>
                </a:lnTo>
                <a:lnTo>
                  <a:pt x="90976" y="225293"/>
                </a:lnTo>
                <a:lnTo>
                  <a:pt x="94784" y="222406"/>
                </a:lnTo>
                <a:lnTo>
                  <a:pt x="98593" y="216672"/>
                </a:lnTo>
                <a:lnTo>
                  <a:pt x="102402" y="209039"/>
                </a:lnTo>
                <a:lnTo>
                  <a:pt x="106211" y="200140"/>
                </a:lnTo>
                <a:lnTo>
                  <a:pt x="110021" y="192937"/>
                </a:lnTo>
                <a:lnTo>
                  <a:pt x="113830" y="186866"/>
                </a:lnTo>
                <a:lnTo>
                  <a:pt x="123990" y="172923"/>
                </a:lnTo>
                <a:lnTo>
                  <a:pt x="141206" y="149793"/>
                </a:lnTo>
                <a:lnTo>
                  <a:pt x="149860" y="140323"/>
                </a:lnTo>
                <a:lnTo>
                  <a:pt x="158170" y="132740"/>
                </a:lnTo>
                <a:lnTo>
                  <a:pt x="182409" y="113762"/>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Corresponding angles</a:t>
            </a:r>
            <a:endParaRPr lang="en-US" dirty="0"/>
          </a:p>
        </p:txBody>
      </p:sp>
      <p:sp>
        <p:nvSpPr>
          <p:cNvPr id="3" name="Content Placeholder 2"/>
          <p:cNvSpPr>
            <a:spLocks noGrp="1"/>
          </p:cNvSpPr>
          <p:nvPr>
            <p:ph idx="1"/>
          </p:nvPr>
        </p:nvSpPr>
        <p:spPr>
          <a:xfrm>
            <a:off x="457200" y="1600200"/>
            <a:ext cx="4648200" cy="4572000"/>
          </a:xfrm>
        </p:spPr>
        <p:txBody>
          <a:bodyPr/>
          <a:lstStyle/>
          <a:p>
            <a:r>
              <a:rPr lang="en-US" dirty="0" smtClean="0"/>
              <a:t>Corresponding angles are two angles in corresponding positions relative to the two lines.</a:t>
            </a:r>
          </a:p>
          <a:p>
            <a:r>
              <a:rPr lang="en-US" dirty="0" smtClean="0"/>
              <a:t>There are four pairs of corresponding angles.</a:t>
            </a:r>
          </a:p>
          <a:p>
            <a:endParaRPr lang="en-US" dirty="0"/>
          </a:p>
        </p:txBody>
      </p:sp>
      <p:pic>
        <p:nvPicPr>
          <p:cNvPr id="4" name="Picture 2"/>
          <p:cNvPicPr>
            <a:picLocks noChangeAspect="1" noChangeArrowheads="1"/>
          </p:cNvPicPr>
          <p:nvPr/>
        </p:nvPicPr>
        <p:blipFill>
          <a:blip r:embed="rId3"/>
          <a:srcRect/>
          <a:stretch>
            <a:fillRect/>
          </a:stretch>
        </p:blipFill>
        <p:spPr bwMode="auto">
          <a:xfrm>
            <a:off x="4953000" y="1905000"/>
            <a:ext cx="3895266" cy="3467100"/>
          </a:xfrm>
          <a:prstGeom prst="rect">
            <a:avLst/>
          </a:prstGeom>
          <a:noFill/>
          <a:ln w="9525">
            <a:noFill/>
            <a:miter lim="800000"/>
            <a:headEnd/>
            <a:tailEnd/>
          </a:ln>
          <a:effectLst/>
        </p:spPr>
      </p:pic>
      <p:sp>
        <p:nvSpPr>
          <p:cNvPr id="5" name="SMARTPenAnnotation780"/>
          <p:cNvSpPr/>
          <p:nvPr/>
        </p:nvSpPr>
        <p:spPr>
          <a:xfrm>
            <a:off x="6744184" y="2331875"/>
            <a:ext cx="363447" cy="342745"/>
          </a:xfrm>
          <a:custGeom>
            <a:avLst/>
            <a:gdLst/>
            <a:ahLst/>
            <a:cxnLst/>
            <a:rect l="0" t="0" r="0" b="0"/>
            <a:pathLst>
              <a:path w="363447" h="342745">
                <a:moveTo>
                  <a:pt x="228116" y="91284"/>
                </a:moveTo>
                <a:lnTo>
                  <a:pt x="222048" y="91284"/>
                </a:lnTo>
                <a:lnTo>
                  <a:pt x="220260" y="90014"/>
                </a:lnTo>
                <a:lnTo>
                  <a:pt x="219069" y="87898"/>
                </a:lnTo>
                <a:lnTo>
                  <a:pt x="218274" y="85217"/>
                </a:lnTo>
                <a:lnTo>
                  <a:pt x="216475" y="83429"/>
                </a:lnTo>
                <a:lnTo>
                  <a:pt x="214006" y="82238"/>
                </a:lnTo>
                <a:lnTo>
                  <a:pt x="211089" y="81443"/>
                </a:lnTo>
                <a:lnTo>
                  <a:pt x="209144" y="79644"/>
                </a:lnTo>
                <a:lnTo>
                  <a:pt x="207848" y="77174"/>
                </a:lnTo>
                <a:lnTo>
                  <a:pt x="205767" y="70153"/>
                </a:lnTo>
                <a:lnTo>
                  <a:pt x="204327" y="69577"/>
                </a:lnTo>
                <a:lnTo>
                  <a:pt x="199340" y="68936"/>
                </a:lnTo>
                <a:lnTo>
                  <a:pt x="197501" y="67496"/>
                </a:lnTo>
                <a:lnTo>
                  <a:pt x="196276" y="65265"/>
                </a:lnTo>
                <a:lnTo>
                  <a:pt x="195459" y="62509"/>
                </a:lnTo>
                <a:lnTo>
                  <a:pt x="193645" y="60671"/>
                </a:lnTo>
                <a:lnTo>
                  <a:pt x="191165" y="59445"/>
                </a:lnTo>
                <a:lnTo>
                  <a:pt x="185024" y="58084"/>
                </a:lnTo>
                <a:lnTo>
                  <a:pt x="174119" y="57210"/>
                </a:lnTo>
                <a:lnTo>
                  <a:pt x="165520" y="57037"/>
                </a:lnTo>
                <a:lnTo>
                  <a:pt x="122982" y="56996"/>
                </a:lnTo>
                <a:lnTo>
                  <a:pt x="116116" y="58265"/>
                </a:lnTo>
                <a:lnTo>
                  <a:pt x="107729" y="60382"/>
                </a:lnTo>
                <a:lnTo>
                  <a:pt x="98328" y="63063"/>
                </a:lnTo>
                <a:lnTo>
                  <a:pt x="90791" y="64850"/>
                </a:lnTo>
                <a:lnTo>
                  <a:pt x="84496" y="66042"/>
                </a:lnTo>
                <a:lnTo>
                  <a:pt x="79028" y="66836"/>
                </a:lnTo>
                <a:lnTo>
                  <a:pt x="69568" y="71105"/>
                </a:lnTo>
                <a:lnTo>
                  <a:pt x="65267" y="74021"/>
                </a:lnTo>
                <a:lnTo>
                  <a:pt x="57102" y="77262"/>
                </a:lnTo>
                <a:lnTo>
                  <a:pt x="53146" y="78126"/>
                </a:lnTo>
                <a:lnTo>
                  <a:pt x="50509" y="79972"/>
                </a:lnTo>
                <a:lnTo>
                  <a:pt x="48751" y="82473"/>
                </a:lnTo>
                <a:lnTo>
                  <a:pt x="47579" y="85410"/>
                </a:lnTo>
                <a:lnTo>
                  <a:pt x="45528" y="87368"/>
                </a:lnTo>
                <a:lnTo>
                  <a:pt x="42890" y="88674"/>
                </a:lnTo>
                <a:lnTo>
                  <a:pt x="36574" y="90124"/>
                </a:lnTo>
                <a:lnTo>
                  <a:pt x="29532" y="90769"/>
                </a:lnTo>
                <a:lnTo>
                  <a:pt x="27146" y="92211"/>
                </a:lnTo>
                <a:lnTo>
                  <a:pt x="25557" y="94442"/>
                </a:lnTo>
                <a:lnTo>
                  <a:pt x="24496" y="97199"/>
                </a:lnTo>
                <a:lnTo>
                  <a:pt x="16936" y="107148"/>
                </a:lnTo>
                <a:lnTo>
                  <a:pt x="14939" y="110750"/>
                </a:lnTo>
                <a:lnTo>
                  <a:pt x="12721" y="118139"/>
                </a:lnTo>
                <a:lnTo>
                  <a:pt x="12129" y="124428"/>
                </a:lnTo>
                <a:lnTo>
                  <a:pt x="11734" y="132430"/>
                </a:lnTo>
                <a:lnTo>
                  <a:pt x="11471" y="141575"/>
                </a:lnTo>
                <a:lnTo>
                  <a:pt x="10026" y="150211"/>
                </a:lnTo>
                <a:lnTo>
                  <a:pt x="7793" y="158509"/>
                </a:lnTo>
                <a:lnTo>
                  <a:pt x="5034" y="166581"/>
                </a:lnTo>
                <a:lnTo>
                  <a:pt x="3194" y="173232"/>
                </a:lnTo>
                <a:lnTo>
                  <a:pt x="1968" y="178936"/>
                </a:lnTo>
                <a:lnTo>
                  <a:pt x="1151" y="184009"/>
                </a:lnTo>
                <a:lnTo>
                  <a:pt x="606" y="195011"/>
                </a:lnTo>
                <a:lnTo>
                  <a:pt x="0" y="227555"/>
                </a:lnTo>
                <a:lnTo>
                  <a:pt x="1109" y="239282"/>
                </a:lnTo>
                <a:lnTo>
                  <a:pt x="3118" y="247099"/>
                </a:lnTo>
                <a:lnTo>
                  <a:pt x="7466" y="257055"/>
                </a:lnTo>
                <a:lnTo>
                  <a:pt x="9399" y="265714"/>
                </a:lnTo>
                <a:lnTo>
                  <a:pt x="10258" y="273795"/>
                </a:lnTo>
                <a:lnTo>
                  <a:pt x="10487" y="277728"/>
                </a:lnTo>
                <a:lnTo>
                  <a:pt x="11910" y="281620"/>
                </a:lnTo>
                <a:lnTo>
                  <a:pt x="16877" y="289332"/>
                </a:lnTo>
                <a:lnTo>
                  <a:pt x="23319" y="296992"/>
                </a:lnTo>
                <a:lnTo>
                  <a:pt x="26815" y="300813"/>
                </a:lnTo>
                <a:lnTo>
                  <a:pt x="29145" y="304630"/>
                </a:lnTo>
                <a:lnTo>
                  <a:pt x="32424" y="314800"/>
                </a:lnTo>
                <a:lnTo>
                  <a:pt x="33192" y="317625"/>
                </a:lnTo>
                <a:lnTo>
                  <a:pt x="41539" y="327293"/>
                </a:lnTo>
                <a:lnTo>
                  <a:pt x="50816" y="336853"/>
                </a:lnTo>
                <a:lnTo>
                  <a:pt x="54932" y="340999"/>
                </a:lnTo>
                <a:lnTo>
                  <a:pt x="56780" y="341581"/>
                </a:lnTo>
                <a:lnTo>
                  <a:pt x="66355" y="342591"/>
                </a:lnTo>
                <a:lnTo>
                  <a:pt x="73648" y="342699"/>
                </a:lnTo>
                <a:lnTo>
                  <a:pt x="146614" y="342744"/>
                </a:lnTo>
                <a:lnTo>
                  <a:pt x="153461" y="341474"/>
                </a:lnTo>
                <a:lnTo>
                  <a:pt x="160566" y="339358"/>
                </a:lnTo>
                <a:lnTo>
                  <a:pt x="167843" y="336677"/>
                </a:lnTo>
                <a:lnTo>
                  <a:pt x="175233" y="334889"/>
                </a:lnTo>
                <a:lnTo>
                  <a:pt x="182701" y="333698"/>
                </a:lnTo>
                <a:lnTo>
                  <a:pt x="190219" y="332903"/>
                </a:lnTo>
                <a:lnTo>
                  <a:pt x="199041" y="329834"/>
                </a:lnTo>
                <a:lnTo>
                  <a:pt x="208733" y="325247"/>
                </a:lnTo>
                <a:lnTo>
                  <a:pt x="219004" y="319650"/>
                </a:lnTo>
                <a:lnTo>
                  <a:pt x="227121" y="315918"/>
                </a:lnTo>
                <a:lnTo>
                  <a:pt x="233803" y="313430"/>
                </a:lnTo>
                <a:lnTo>
                  <a:pt x="239526" y="311771"/>
                </a:lnTo>
                <a:lnTo>
                  <a:pt x="249274" y="306542"/>
                </a:lnTo>
                <a:lnTo>
                  <a:pt x="257839" y="299984"/>
                </a:lnTo>
                <a:lnTo>
                  <a:pt x="265880" y="292837"/>
                </a:lnTo>
                <a:lnTo>
                  <a:pt x="277073" y="285427"/>
                </a:lnTo>
                <a:lnTo>
                  <a:pt x="283614" y="281673"/>
                </a:lnTo>
                <a:lnTo>
                  <a:pt x="294268" y="274115"/>
                </a:lnTo>
                <a:lnTo>
                  <a:pt x="298887" y="270321"/>
                </a:lnTo>
                <a:lnTo>
                  <a:pt x="303236" y="265252"/>
                </a:lnTo>
                <a:lnTo>
                  <a:pt x="307406" y="259333"/>
                </a:lnTo>
                <a:lnTo>
                  <a:pt x="316696" y="244713"/>
                </a:lnTo>
                <a:lnTo>
                  <a:pt x="329291" y="225515"/>
                </a:lnTo>
                <a:lnTo>
                  <a:pt x="334936" y="216331"/>
                </a:lnTo>
                <a:lnTo>
                  <a:pt x="339970" y="207669"/>
                </a:lnTo>
                <a:lnTo>
                  <a:pt x="351104" y="187652"/>
                </a:lnTo>
                <a:lnTo>
                  <a:pt x="359101" y="178117"/>
                </a:lnTo>
                <a:lnTo>
                  <a:pt x="361159" y="174573"/>
                </a:lnTo>
                <a:lnTo>
                  <a:pt x="363446" y="167248"/>
                </a:lnTo>
                <a:lnTo>
                  <a:pt x="362786" y="160977"/>
                </a:lnTo>
                <a:lnTo>
                  <a:pt x="361076" y="152986"/>
                </a:lnTo>
                <a:lnTo>
                  <a:pt x="358666" y="143849"/>
                </a:lnTo>
                <a:lnTo>
                  <a:pt x="357059" y="136487"/>
                </a:lnTo>
                <a:lnTo>
                  <a:pt x="355988" y="130310"/>
                </a:lnTo>
                <a:lnTo>
                  <a:pt x="354798" y="120059"/>
                </a:lnTo>
                <a:lnTo>
                  <a:pt x="354269" y="111270"/>
                </a:lnTo>
                <a:lnTo>
                  <a:pt x="352857" y="107148"/>
                </a:lnTo>
                <a:lnTo>
                  <a:pt x="347903" y="99182"/>
                </a:lnTo>
                <a:lnTo>
                  <a:pt x="344805" y="94009"/>
                </a:lnTo>
                <a:lnTo>
                  <a:pt x="341468" y="88021"/>
                </a:lnTo>
                <a:lnTo>
                  <a:pt x="337974" y="81489"/>
                </a:lnTo>
                <a:lnTo>
                  <a:pt x="330705" y="70844"/>
                </a:lnTo>
                <a:lnTo>
                  <a:pt x="323241" y="61880"/>
                </a:lnTo>
                <a:lnTo>
                  <a:pt x="315690" y="53663"/>
                </a:lnTo>
                <a:lnTo>
                  <a:pt x="313168" y="49693"/>
                </a:lnTo>
                <a:lnTo>
                  <a:pt x="310367" y="41896"/>
                </a:lnTo>
                <a:lnTo>
                  <a:pt x="308350" y="39309"/>
                </a:lnTo>
                <a:lnTo>
                  <a:pt x="305736" y="37584"/>
                </a:lnTo>
                <a:lnTo>
                  <a:pt x="302722" y="36434"/>
                </a:lnTo>
                <a:lnTo>
                  <a:pt x="292413" y="28748"/>
                </a:lnTo>
                <a:lnTo>
                  <a:pt x="281315" y="18427"/>
                </a:lnTo>
                <a:lnTo>
                  <a:pt x="277553" y="16043"/>
                </a:lnTo>
                <a:lnTo>
                  <a:pt x="269983" y="13394"/>
                </a:lnTo>
                <a:lnTo>
                  <a:pt x="259000" y="8830"/>
                </a:lnTo>
                <a:lnTo>
                  <a:pt x="252515" y="5835"/>
                </a:lnTo>
                <a:lnTo>
                  <a:pt x="241923" y="2507"/>
                </a:lnTo>
                <a:lnTo>
                  <a:pt x="237320" y="1619"/>
                </a:lnTo>
                <a:lnTo>
                  <a:pt x="230442" y="1028"/>
                </a:lnTo>
                <a:lnTo>
                  <a:pt x="222047" y="633"/>
                </a:lnTo>
                <a:lnTo>
                  <a:pt x="202558" y="195"/>
                </a:lnTo>
                <a:lnTo>
                  <a:pt x="181197" y="0"/>
                </a:lnTo>
                <a:lnTo>
                  <a:pt x="170166" y="1218"/>
                </a:lnTo>
                <a:lnTo>
                  <a:pt x="159003" y="3300"/>
                </a:lnTo>
                <a:lnTo>
                  <a:pt x="147751" y="5959"/>
                </a:lnTo>
                <a:lnTo>
                  <a:pt x="138979" y="7731"/>
                </a:lnTo>
                <a:lnTo>
                  <a:pt x="131861" y="8912"/>
                </a:lnTo>
                <a:lnTo>
                  <a:pt x="120565" y="10224"/>
                </a:lnTo>
                <a:lnTo>
                  <a:pt x="111313" y="10808"/>
                </a:lnTo>
                <a:lnTo>
                  <a:pt x="107066" y="12233"/>
                </a:lnTo>
                <a:lnTo>
                  <a:pt x="98963" y="17204"/>
                </a:lnTo>
                <a:lnTo>
                  <a:pt x="91128" y="20260"/>
                </a:lnTo>
                <a:lnTo>
                  <a:pt x="83412" y="21618"/>
                </a:lnTo>
                <a:lnTo>
                  <a:pt x="75749" y="22222"/>
                </a:lnTo>
                <a:lnTo>
                  <a:pt x="68111" y="22490"/>
                </a:lnTo>
                <a:lnTo>
                  <a:pt x="64295" y="22561"/>
                </a:lnTo>
                <a:lnTo>
                  <a:pt x="61752" y="23879"/>
                </a:lnTo>
                <a:lnTo>
                  <a:pt x="60057" y="26028"/>
                </a:lnTo>
                <a:lnTo>
                  <a:pt x="56666" y="3413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781"/>
          <p:cNvSpPr/>
          <p:nvPr/>
        </p:nvSpPr>
        <p:spPr>
          <a:xfrm>
            <a:off x="5897893" y="4080509"/>
            <a:ext cx="411324" cy="400008"/>
          </a:xfrm>
          <a:custGeom>
            <a:avLst/>
            <a:gdLst/>
            <a:ahLst/>
            <a:cxnLst/>
            <a:rect l="0" t="0" r="0" b="0"/>
            <a:pathLst>
              <a:path w="411324" h="400008">
                <a:moveTo>
                  <a:pt x="240016" y="68580"/>
                </a:moveTo>
                <a:lnTo>
                  <a:pt x="227881" y="62513"/>
                </a:lnTo>
                <a:lnTo>
                  <a:pt x="218536" y="59534"/>
                </a:lnTo>
                <a:lnTo>
                  <a:pt x="214266" y="58739"/>
                </a:lnTo>
                <a:lnTo>
                  <a:pt x="211420" y="56940"/>
                </a:lnTo>
                <a:lnTo>
                  <a:pt x="209522" y="54470"/>
                </a:lnTo>
                <a:lnTo>
                  <a:pt x="208257" y="51553"/>
                </a:lnTo>
                <a:lnTo>
                  <a:pt x="206144" y="49609"/>
                </a:lnTo>
                <a:lnTo>
                  <a:pt x="203465" y="48313"/>
                </a:lnTo>
                <a:lnTo>
                  <a:pt x="196107" y="46232"/>
                </a:lnTo>
                <a:lnTo>
                  <a:pt x="185529" y="45822"/>
                </a:lnTo>
                <a:lnTo>
                  <a:pt x="167475" y="45734"/>
                </a:lnTo>
                <a:lnTo>
                  <a:pt x="163716" y="46999"/>
                </a:lnTo>
                <a:lnTo>
                  <a:pt x="152357" y="53578"/>
                </a:lnTo>
                <a:lnTo>
                  <a:pt x="140527" y="56445"/>
                </a:lnTo>
                <a:lnTo>
                  <a:pt x="137379" y="56837"/>
                </a:lnTo>
                <a:lnTo>
                  <a:pt x="131747" y="57011"/>
                </a:lnTo>
                <a:lnTo>
                  <a:pt x="128467" y="58328"/>
                </a:lnTo>
                <a:lnTo>
                  <a:pt x="117782" y="64978"/>
                </a:lnTo>
                <a:lnTo>
                  <a:pt x="106573" y="68783"/>
                </a:lnTo>
                <a:lnTo>
                  <a:pt x="95209" y="77389"/>
                </a:lnTo>
                <a:lnTo>
                  <a:pt x="87604" y="84349"/>
                </a:lnTo>
                <a:lnTo>
                  <a:pt x="83799" y="86713"/>
                </a:lnTo>
                <a:lnTo>
                  <a:pt x="72374" y="91310"/>
                </a:lnTo>
                <a:lnTo>
                  <a:pt x="64755" y="96886"/>
                </a:lnTo>
                <a:lnTo>
                  <a:pt x="57136" y="106984"/>
                </a:lnTo>
                <a:lnTo>
                  <a:pt x="49516" y="118669"/>
                </a:lnTo>
                <a:lnTo>
                  <a:pt x="41897" y="128095"/>
                </a:lnTo>
                <a:lnTo>
                  <a:pt x="37664" y="136518"/>
                </a:lnTo>
                <a:lnTo>
                  <a:pt x="36534" y="140542"/>
                </a:lnTo>
                <a:lnTo>
                  <a:pt x="31893" y="148400"/>
                </a:lnTo>
                <a:lnTo>
                  <a:pt x="22140" y="159964"/>
                </a:lnTo>
                <a:lnTo>
                  <a:pt x="18566" y="163793"/>
                </a:lnTo>
                <a:lnTo>
                  <a:pt x="16183" y="167616"/>
                </a:lnTo>
                <a:lnTo>
                  <a:pt x="11559" y="179063"/>
                </a:lnTo>
                <a:lnTo>
                  <a:pt x="3980" y="190498"/>
                </a:lnTo>
                <a:lnTo>
                  <a:pt x="1761" y="198120"/>
                </a:lnTo>
                <a:lnTo>
                  <a:pt x="1170" y="204470"/>
                </a:lnTo>
                <a:lnTo>
                  <a:pt x="776" y="212513"/>
                </a:lnTo>
                <a:lnTo>
                  <a:pt x="338" y="230341"/>
                </a:lnTo>
                <a:lnTo>
                  <a:pt x="0" y="287222"/>
                </a:lnTo>
                <a:lnTo>
                  <a:pt x="3379" y="299528"/>
                </a:lnTo>
                <a:lnTo>
                  <a:pt x="9829" y="315988"/>
                </a:lnTo>
                <a:lnTo>
                  <a:pt x="18959" y="328365"/>
                </a:lnTo>
                <a:lnTo>
                  <a:pt x="22964" y="339299"/>
                </a:lnTo>
                <a:lnTo>
                  <a:pt x="31666" y="350985"/>
                </a:lnTo>
                <a:lnTo>
                  <a:pt x="32536" y="352100"/>
                </a:lnTo>
                <a:lnTo>
                  <a:pt x="33503" y="356726"/>
                </a:lnTo>
                <a:lnTo>
                  <a:pt x="33761" y="359737"/>
                </a:lnTo>
                <a:lnTo>
                  <a:pt x="35203" y="361745"/>
                </a:lnTo>
                <a:lnTo>
                  <a:pt x="37434" y="363084"/>
                </a:lnTo>
                <a:lnTo>
                  <a:pt x="43300" y="364571"/>
                </a:lnTo>
                <a:lnTo>
                  <a:pt x="50141" y="365232"/>
                </a:lnTo>
                <a:lnTo>
                  <a:pt x="53742" y="366678"/>
                </a:lnTo>
                <a:lnTo>
                  <a:pt x="66150" y="374781"/>
                </a:lnTo>
                <a:lnTo>
                  <a:pt x="78499" y="381623"/>
                </a:lnTo>
                <a:lnTo>
                  <a:pt x="89068" y="385510"/>
                </a:lnTo>
                <a:lnTo>
                  <a:pt x="100133" y="388006"/>
                </a:lnTo>
                <a:lnTo>
                  <a:pt x="108117" y="394506"/>
                </a:lnTo>
                <a:lnTo>
                  <a:pt x="112713" y="396354"/>
                </a:lnTo>
                <a:lnTo>
                  <a:pt x="124594" y="398408"/>
                </a:lnTo>
                <a:lnTo>
                  <a:pt x="134955" y="399320"/>
                </a:lnTo>
                <a:lnTo>
                  <a:pt x="146332" y="399726"/>
                </a:lnTo>
                <a:lnTo>
                  <a:pt x="189439" y="400007"/>
                </a:lnTo>
                <a:lnTo>
                  <a:pt x="196138" y="398752"/>
                </a:lnTo>
                <a:lnTo>
                  <a:pt x="211635" y="392186"/>
                </a:lnTo>
                <a:lnTo>
                  <a:pt x="220205" y="390205"/>
                </a:lnTo>
                <a:lnTo>
                  <a:pt x="222999" y="388407"/>
                </a:lnTo>
                <a:lnTo>
                  <a:pt x="224862" y="385938"/>
                </a:lnTo>
                <a:lnTo>
                  <a:pt x="226103" y="383022"/>
                </a:lnTo>
                <a:lnTo>
                  <a:pt x="234256" y="376396"/>
                </a:lnTo>
                <a:lnTo>
                  <a:pt x="245077" y="370487"/>
                </a:lnTo>
                <a:lnTo>
                  <a:pt x="254119" y="367861"/>
                </a:lnTo>
                <a:lnTo>
                  <a:pt x="262371" y="363308"/>
                </a:lnTo>
                <a:lnTo>
                  <a:pt x="271542" y="355781"/>
                </a:lnTo>
                <a:lnTo>
                  <a:pt x="284085" y="343968"/>
                </a:lnTo>
                <a:lnTo>
                  <a:pt x="294739" y="337025"/>
                </a:lnTo>
                <a:lnTo>
                  <a:pt x="303707" y="332669"/>
                </a:lnTo>
                <a:lnTo>
                  <a:pt x="311927" y="326500"/>
                </a:lnTo>
                <a:lnTo>
                  <a:pt x="314627" y="323076"/>
                </a:lnTo>
                <a:lnTo>
                  <a:pt x="316427" y="319525"/>
                </a:lnTo>
                <a:lnTo>
                  <a:pt x="317627" y="315886"/>
                </a:lnTo>
                <a:lnTo>
                  <a:pt x="322347" y="308457"/>
                </a:lnTo>
                <a:lnTo>
                  <a:pt x="332144" y="297135"/>
                </a:lnTo>
                <a:lnTo>
                  <a:pt x="343090" y="285737"/>
                </a:lnTo>
                <a:lnTo>
                  <a:pt x="350597" y="276854"/>
                </a:lnTo>
                <a:lnTo>
                  <a:pt x="358166" y="264440"/>
                </a:lnTo>
                <a:lnTo>
                  <a:pt x="361963" y="257573"/>
                </a:lnTo>
                <a:lnTo>
                  <a:pt x="369569" y="243171"/>
                </a:lnTo>
                <a:lnTo>
                  <a:pt x="377182" y="231690"/>
                </a:lnTo>
                <a:lnTo>
                  <a:pt x="380990" y="226850"/>
                </a:lnTo>
                <a:lnTo>
                  <a:pt x="385221" y="218086"/>
                </a:lnTo>
                <a:lnTo>
                  <a:pt x="386350" y="213971"/>
                </a:lnTo>
                <a:lnTo>
                  <a:pt x="390990" y="206012"/>
                </a:lnTo>
                <a:lnTo>
                  <a:pt x="394005" y="202111"/>
                </a:lnTo>
                <a:lnTo>
                  <a:pt x="397356" y="194391"/>
                </a:lnTo>
                <a:lnTo>
                  <a:pt x="398845" y="185456"/>
                </a:lnTo>
                <a:lnTo>
                  <a:pt x="399507" y="173018"/>
                </a:lnTo>
                <a:lnTo>
                  <a:pt x="400953" y="167416"/>
                </a:lnTo>
                <a:lnTo>
                  <a:pt x="405947" y="157804"/>
                </a:lnTo>
                <a:lnTo>
                  <a:pt x="409013" y="145912"/>
                </a:lnTo>
                <a:lnTo>
                  <a:pt x="410377" y="133430"/>
                </a:lnTo>
                <a:lnTo>
                  <a:pt x="410982" y="123649"/>
                </a:lnTo>
                <a:lnTo>
                  <a:pt x="411251" y="115069"/>
                </a:lnTo>
                <a:lnTo>
                  <a:pt x="411323" y="111003"/>
                </a:lnTo>
                <a:lnTo>
                  <a:pt x="410101" y="104482"/>
                </a:lnTo>
                <a:lnTo>
                  <a:pt x="408016" y="96325"/>
                </a:lnTo>
                <a:lnTo>
                  <a:pt x="405357" y="87077"/>
                </a:lnTo>
                <a:lnTo>
                  <a:pt x="402313" y="80911"/>
                </a:lnTo>
                <a:lnTo>
                  <a:pt x="399014" y="76801"/>
                </a:lnTo>
                <a:lnTo>
                  <a:pt x="395545" y="74061"/>
                </a:lnTo>
                <a:lnTo>
                  <a:pt x="393232" y="70964"/>
                </a:lnTo>
                <a:lnTo>
                  <a:pt x="388707" y="60538"/>
                </a:lnTo>
                <a:lnTo>
                  <a:pt x="379887" y="49405"/>
                </a:lnTo>
                <a:lnTo>
                  <a:pt x="369231" y="38063"/>
                </a:lnTo>
                <a:lnTo>
                  <a:pt x="361791" y="30464"/>
                </a:lnTo>
                <a:lnTo>
                  <a:pt x="358030" y="27929"/>
                </a:lnTo>
                <a:lnTo>
                  <a:pt x="346668" y="23092"/>
                </a:lnTo>
                <a:lnTo>
                  <a:pt x="333988" y="14180"/>
                </a:lnTo>
                <a:lnTo>
                  <a:pt x="321575" y="7150"/>
                </a:lnTo>
                <a:lnTo>
                  <a:pt x="310978" y="3178"/>
                </a:lnTo>
                <a:lnTo>
                  <a:pt x="302035" y="1413"/>
                </a:lnTo>
                <a:lnTo>
                  <a:pt x="293827" y="628"/>
                </a:lnTo>
                <a:lnTo>
                  <a:pt x="282559" y="279"/>
                </a:lnTo>
                <a:lnTo>
                  <a:pt x="171436"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782"/>
          <p:cNvSpPr/>
          <p:nvPr/>
        </p:nvSpPr>
        <p:spPr>
          <a:xfrm>
            <a:off x="6492239" y="4668284"/>
            <a:ext cx="297181" cy="132317"/>
          </a:xfrm>
          <a:custGeom>
            <a:avLst/>
            <a:gdLst/>
            <a:ahLst/>
            <a:cxnLst/>
            <a:rect l="0" t="0" r="0" b="0"/>
            <a:pathLst>
              <a:path w="297181" h="132317">
                <a:moveTo>
                  <a:pt x="0" y="6585"/>
                </a:moveTo>
                <a:lnTo>
                  <a:pt x="0" y="518"/>
                </a:lnTo>
                <a:lnTo>
                  <a:pt x="1271" y="0"/>
                </a:lnTo>
                <a:lnTo>
                  <a:pt x="3387" y="925"/>
                </a:lnTo>
                <a:lnTo>
                  <a:pt x="6069" y="2812"/>
                </a:lnTo>
                <a:lnTo>
                  <a:pt x="9125" y="5340"/>
                </a:lnTo>
                <a:lnTo>
                  <a:pt x="12434" y="8295"/>
                </a:lnTo>
                <a:lnTo>
                  <a:pt x="15909" y="11535"/>
                </a:lnTo>
                <a:lnTo>
                  <a:pt x="19496" y="13695"/>
                </a:lnTo>
                <a:lnTo>
                  <a:pt x="26868" y="16095"/>
                </a:lnTo>
                <a:lnTo>
                  <a:pt x="30613" y="18005"/>
                </a:lnTo>
                <a:lnTo>
                  <a:pt x="34378" y="20549"/>
                </a:lnTo>
                <a:lnTo>
                  <a:pt x="38160" y="23514"/>
                </a:lnTo>
                <a:lnTo>
                  <a:pt x="45747" y="26810"/>
                </a:lnTo>
                <a:lnTo>
                  <a:pt x="54622" y="29544"/>
                </a:lnTo>
                <a:lnTo>
                  <a:pt x="60545" y="32051"/>
                </a:lnTo>
                <a:lnTo>
                  <a:pt x="67034" y="34993"/>
                </a:lnTo>
                <a:lnTo>
                  <a:pt x="72630" y="36953"/>
                </a:lnTo>
                <a:lnTo>
                  <a:pt x="77629" y="38261"/>
                </a:lnTo>
                <a:lnTo>
                  <a:pt x="82233" y="39132"/>
                </a:lnTo>
                <a:lnTo>
                  <a:pt x="86572" y="40983"/>
                </a:lnTo>
                <a:lnTo>
                  <a:pt x="90735" y="43487"/>
                </a:lnTo>
                <a:lnTo>
                  <a:pt x="94781" y="46427"/>
                </a:lnTo>
                <a:lnTo>
                  <a:pt x="102557" y="49656"/>
                </a:lnTo>
                <a:lnTo>
                  <a:pt x="112822" y="53079"/>
                </a:lnTo>
                <a:lnTo>
                  <a:pt x="124745" y="56631"/>
                </a:lnTo>
                <a:lnTo>
                  <a:pt x="133963" y="60270"/>
                </a:lnTo>
                <a:lnTo>
                  <a:pt x="141379" y="63965"/>
                </a:lnTo>
                <a:lnTo>
                  <a:pt x="147593" y="67698"/>
                </a:lnTo>
                <a:lnTo>
                  <a:pt x="158086" y="72728"/>
                </a:lnTo>
                <a:lnTo>
                  <a:pt x="171431" y="78620"/>
                </a:lnTo>
                <a:lnTo>
                  <a:pt x="186677" y="85089"/>
                </a:lnTo>
                <a:lnTo>
                  <a:pt x="198112" y="90671"/>
                </a:lnTo>
                <a:lnTo>
                  <a:pt x="207004" y="95662"/>
                </a:lnTo>
                <a:lnTo>
                  <a:pt x="214203" y="100260"/>
                </a:lnTo>
                <a:lnTo>
                  <a:pt x="222812" y="104595"/>
                </a:lnTo>
                <a:lnTo>
                  <a:pt x="232362" y="108755"/>
                </a:lnTo>
                <a:lnTo>
                  <a:pt x="242539" y="112799"/>
                </a:lnTo>
                <a:lnTo>
                  <a:pt x="250592" y="115494"/>
                </a:lnTo>
                <a:lnTo>
                  <a:pt x="257232" y="117291"/>
                </a:lnTo>
                <a:lnTo>
                  <a:pt x="270945" y="120176"/>
                </a:lnTo>
                <a:lnTo>
                  <a:pt x="276207" y="123957"/>
                </a:lnTo>
                <a:lnTo>
                  <a:pt x="297180" y="13231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783"/>
          <p:cNvSpPr/>
          <p:nvPr/>
        </p:nvSpPr>
        <p:spPr>
          <a:xfrm>
            <a:off x="7212330" y="2971800"/>
            <a:ext cx="262890" cy="217170"/>
          </a:xfrm>
          <a:custGeom>
            <a:avLst/>
            <a:gdLst/>
            <a:ahLst/>
            <a:cxnLst/>
            <a:rect l="0" t="0" r="0" b="0"/>
            <a:pathLst>
              <a:path w="262890" h="217170">
                <a:moveTo>
                  <a:pt x="0" y="0"/>
                </a:moveTo>
                <a:lnTo>
                  <a:pt x="6068" y="12135"/>
                </a:lnTo>
                <a:lnTo>
                  <a:pt x="7855" y="16980"/>
                </a:lnTo>
                <a:lnTo>
                  <a:pt x="9047" y="21480"/>
                </a:lnTo>
                <a:lnTo>
                  <a:pt x="9841" y="25750"/>
                </a:lnTo>
                <a:lnTo>
                  <a:pt x="11640" y="28596"/>
                </a:lnTo>
                <a:lnTo>
                  <a:pt x="14111" y="30494"/>
                </a:lnTo>
                <a:lnTo>
                  <a:pt x="17027" y="31759"/>
                </a:lnTo>
                <a:lnTo>
                  <a:pt x="23654" y="36552"/>
                </a:lnTo>
                <a:lnTo>
                  <a:pt x="27200" y="39608"/>
                </a:lnTo>
                <a:lnTo>
                  <a:pt x="32103" y="45455"/>
                </a:lnTo>
                <a:lnTo>
                  <a:pt x="37911" y="53163"/>
                </a:lnTo>
                <a:lnTo>
                  <a:pt x="44324" y="62112"/>
                </a:lnTo>
                <a:lnTo>
                  <a:pt x="49870" y="69348"/>
                </a:lnTo>
                <a:lnTo>
                  <a:pt x="54836" y="75442"/>
                </a:lnTo>
                <a:lnTo>
                  <a:pt x="59417" y="80774"/>
                </a:lnTo>
                <a:lnTo>
                  <a:pt x="65011" y="85599"/>
                </a:lnTo>
                <a:lnTo>
                  <a:pt x="71281" y="90086"/>
                </a:lnTo>
                <a:lnTo>
                  <a:pt x="78000" y="94347"/>
                </a:lnTo>
                <a:lnTo>
                  <a:pt x="83751" y="98458"/>
                </a:lnTo>
                <a:lnTo>
                  <a:pt x="88853" y="102469"/>
                </a:lnTo>
                <a:lnTo>
                  <a:pt x="93525" y="106412"/>
                </a:lnTo>
                <a:lnTo>
                  <a:pt x="99180" y="110311"/>
                </a:lnTo>
                <a:lnTo>
                  <a:pt x="105489" y="114181"/>
                </a:lnTo>
                <a:lnTo>
                  <a:pt x="112236" y="118030"/>
                </a:lnTo>
                <a:lnTo>
                  <a:pt x="118004" y="123137"/>
                </a:lnTo>
                <a:lnTo>
                  <a:pt x="123119" y="129081"/>
                </a:lnTo>
                <a:lnTo>
                  <a:pt x="127799" y="135584"/>
                </a:lnTo>
                <a:lnTo>
                  <a:pt x="133459" y="141189"/>
                </a:lnTo>
                <a:lnTo>
                  <a:pt x="139773" y="146196"/>
                </a:lnTo>
                <a:lnTo>
                  <a:pt x="146522" y="150804"/>
                </a:lnTo>
                <a:lnTo>
                  <a:pt x="170954" y="166084"/>
                </a:lnTo>
                <a:lnTo>
                  <a:pt x="186359" y="175492"/>
                </a:lnTo>
                <a:lnTo>
                  <a:pt x="197899" y="181765"/>
                </a:lnTo>
                <a:lnTo>
                  <a:pt x="206862" y="185946"/>
                </a:lnTo>
                <a:lnTo>
                  <a:pt x="214108" y="188734"/>
                </a:lnTo>
                <a:lnTo>
                  <a:pt x="220208" y="191862"/>
                </a:lnTo>
                <a:lnTo>
                  <a:pt x="225546" y="195218"/>
                </a:lnTo>
                <a:lnTo>
                  <a:pt x="230373" y="198725"/>
                </a:lnTo>
                <a:lnTo>
                  <a:pt x="234862" y="201063"/>
                </a:lnTo>
                <a:lnTo>
                  <a:pt x="239125" y="202622"/>
                </a:lnTo>
                <a:lnTo>
                  <a:pt x="249023" y="205124"/>
                </a:lnTo>
                <a:lnTo>
                  <a:pt x="253763" y="208853"/>
                </a:lnTo>
                <a:lnTo>
                  <a:pt x="262889" y="21716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784"/>
          <p:cNvSpPr/>
          <p:nvPr/>
        </p:nvSpPr>
        <p:spPr>
          <a:xfrm>
            <a:off x="6229350" y="2868933"/>
            <a:ext cx="457042" cy="274318"/>
          </a:xfrm>
          <a:custGeom>
            <a:avLst/>
            <a:gdLst/>
            <a:ahLst/>
            <a:cxnLst/>
            <a:rect l="0" t="0" r="0" b="0"/>
            <a:pathLst>
              <a:path w="457042" h="274318">
                <a:moveTo>
                  <a:pt x="0" y="217167"/>
                </a:moveTo>
                <a:lnTo>
                  <a:pt x="12136" y="205031"/>
                </a:lnTo>
                <a:lnTo>
                  <a:pt x="16980" y="201456"/>
                </a:lnTo>
                <a:lnTo>
                  <a:pt x="29866" y="195155"/>
                </a:lnTo>
                <a:lnTo>
                  <a:pt x="37827" y="189180"/>
                </a:lnTo>
                <a:lnTo>
                  <a:pt x="42998" y="187079"/>
                </a:lnTo>
                <a:lnTo>
                  <a:pt x="55516" y="184744"/>
                </a:lnTo>
                <a:lnTo>
                  <a:pt x="66161" y="180320"/>
                </a:lnTo>
                <a:lnTo>
                  <a:pt x="70777" y="177362"/>
                </a:lnTo>
                <a:lnTo>
                  <a:pt x="82679" y="174076"/>
                </a:lnTo>
                <a:lnTo>
                  <a:pt x="96437" y="171345"/>
                </a:lnTo>
                <a:lnTo>
                  <a:pt x="103661" y="168839"/>
                </a:lnTo>
                <a:lnTo>
                  <a:pt x="111017" y="165898"/>
                </a:lnTo>
                <a:lnTo>
                  <a:pt x="118461" y="162668"/>
                </a:lnTo>
                <a:lnTo>
                  <a:pt x="133506" y="155691"/>
                </a:lnTo>
                <a:lnTo>
                  <a:pt x="143614" y="152053"/>
                </a:lnTo>
                <a:lnTo>
                  <a:pt x="155433" y="148358"/>
                </a:lnTo>
                <a:lnTo>
                  <a:pt x="168392" y="144624"/>
                </a:lnTo>
                <a:lnTo>
                  <a:pt x="179571" y="140865"/>
                </a:lnTo>
                <a:lnTo>
                  <a:pt x="189564" y="137089"/>
                </a:lnTo>
                <a:lnTo>
                  <a:pt x="198766" y="133301"/>
                </a:lnTo>
                <a:lnTo>
                  <a:pt x="208710" y="129506"/>
                </a:lnTo>
                <a:lnTo>
                  <a:pt x="229920" y="121903"/>
                </a:lnTo>
                <a:lnTo>
                  <a:pt x="239640" y="119367"/>
                </a:lnTo>
                <a:lnTo>
                  <a:pt x="248660" y="117677"/>
                </a:lnTo>
                <a:lnTo>
                  <a:pt x="257213" y="116550"/>
                </a:lnTo>
                <a:lnTo>
                  <a:pt x="265455" y="114529"/>
                </a:lnTo>
                <a:lnTo>
                  <a:pt x="273490" y="111911"/>
                </a:lnTo>
                <a:lnTo>
                  <a:pt x="281386" y="108896"/>
                </a:lnTo>
                <a:lnTo>
                  <a:pt x="289191" y="106887"/>
                </a:lnTo>
                <a:lnTo>
                  <a:pt x="296934" y="105546"/>
                </a:lnTo>
                <a:lnTo>
                  <a:pt x="304636" y="104653"/>
                </a:lnTo>
                <a:lnTo>
                  <a:pt x="316580" y="100274"/>
                </a:lnTo>
                <a:lnTo>
                  <a:pt x="327392" y="94094"/>
                </a:lnTo>
                <a:lnTo>
                  <a:pt x="340663" y="87115"/>
                </a:lnTo>
                <a:lnTo>
                  <a:pt x="351643" y="83166"/>
                </a:lnTo>
                <a:lnTo>
                  <a:pt x="362025" y="80140"/>
                </a:lnTo>
                <a:lnTo>
                  <a:pt x="375107" y="74563"/>
                </a:lnTo>
                <a:lnTo>
                  <a:pt x="386001" y="71237"/>
                </a:lnTo>
                <a:lnTo>
                  <a:pt x="399469" y="68927"/>
                </a:lnTo>
                <a:lnTo>
                  <a:pt x="409647" y="68622"/>
                </a:lnTo>
                <a:lnTo>
                  <a:pt x="401477" y="68581"/>
                </a:lnTo>
                <a:lnTo>
                  <a:pt x="401001" y="67309"/>
                </a:lnTo>
                <a:lnTo>
                  <a:pt x="400238" y="59530"/>
                </a:lnTo>
                <a:lnTo>
                  <a:pt x="400175" y="58736"/>
                </a:lnTo>
                <a:lnTo>
                  <a:pt x="398863" y="58206"/>
                </a:lnTo>
                <a:lnTo>
                  <a:pt x="394019" y="57617"/>
                </a:lnTo>
                <a:lnTo>
                  <a:pt x="392219" y="56190"/>
                </a:lnTo>
                <a:lnTo>
                  <a:pt x="391019" y="53969"/>
                </a:lnTo>
                <a:lnTo>
                  <a:pt x="390219" y="51218"/>
                </a:lnTo>
                <a:lnTo>
                  <a:pt x="385944" y="44775"/>
                </a:lnTo>
                <a:lnTo>
                  <a:pt x="383026" y="41279"/>
                </a:lnTo>
                <a:lnTo>
                  <a:pt x="373010" y="34008"/>
                </a:lnTo>
                <a:lnTo>
                  <a:pt x="360092" y="26542"/>
                </a:lnTo>
                <a:lnTo>
                  <a:pt x="345884" y="18992"/>
                </a:lnTo>
                <a:lnTo>
                  <a:pt x="334489" y="14789"/>
                </a:lnTo>
                <a:lnTo>
                  <a:pt x="323922" y="12921"/>
                </a:lnTo>
                <a:lnTo>
                  <a:pt x="310758" y="12091"/>
                </a:lnTo>
                <a:lnTo>
                  <a:pt x="304962" y="10599"/>
                </a:lnTo>
                <a:lnTo>
                  <a:pt x="290737" y="3702"/>
                </a:lnTo>
                <a:lnTo>
                  <a:pt x="282463" y="1644"/>
                </a:lnTo>
                <a:lnTo>
                  <a:pt x="270664" y="484"/>
                </a:lnTo>
                <a:lnTo>
                  <a:pt x="256570" y="93"/>
                </a:lnTo>
                <a:lnTo>
                  <a:pt x="252133" y="9"/>
                </a:lnTo>
                <a:lnTo>
                  <a:pt x="257727" y="0"/>
                </a:lnTo>
                <a:lnTo>
                  <a:pt x="260718" y="1269"/>
                </a:lnTo>
                <a:lnTo>
                  <a:pt x="270995" y="7852"/>
                </a:lnTo>
                <a:lnTo>
                  <a:pt x="278345" y="9838"/>
                </a:lnTo>
                <a:lnTo>
                  <a:pt x="289232" y="10720"/>
                </a:lnTo>
                <a:lnTo>
                  <a:pt x="295692" y="10956"/>
                </a:lnTo>
                <a:lnTo>
                  <a:pt x="301268" y="12383"/>
                </a:lnTo>
                <a:lnTo>
                  <a:pt x="310850" y="17355"/>
                </a:lnTo>
                <a:lnTo>
                  <a:pt x="322729" y="20411"/>
                </a:lnTo>
                <a:lnTo>
                  <a:pt x="329452" y="21226"/>
                </a:lnTo>
                <a:lnTo>
                  <a:pt x="340310" y="25519"/>
                </a:lnTo>
                <a:lnTo>
                  <a:pt x="344982" y="28441"/>
                </a:lnTo>
                <a:lnTo>
                  <a:pt x="356949" y="31689"/>
                </a:lnTo>
                <a:lnTo>
                  <a:pt x="370733" y="34402"/>
                </a:lnTo>
                <a:lnTo>
                  <a:pt x="377966" y="36903"/>
                </a:lnTo>
                <a:lnTo>
                  <a:pt x="385327" y="39841"/>
                </a:lnTo>
                <a:lnTo>
                  <a:pt x="392775" y="43069"/>
                </a:lnTo>
                <a:lnTo>
                  <a:pt x="407823" y="50044"/>
                </a:lnTo>
                <a:lnTo>
                  <a:pt x="419591" y="53990"/>
                </a:lnTo>
                <a:lnTo>
                  <a:pt x="424507" y="55042"/>
                </a:lnTo>
                <a:lnTo>
                  <a:pt x="433357" y="59598"/>
                </a:lnTo>
                <a:lnTo>
                  <a:pt x="443317" y="66803"/>
                </a:lnTo>
                <a:lnTo>
                  <a:pt x="451111" y="74119"/>
                </a:lnTo>
                <a:lnTo>
                  <a:pt x="455396" y="78262"/>
                </a:lnTo>
                <a:lnTo>
                  <a:pt x="455996" y="80113"/>
                </a:lnTo>
                <a:lnTo>
                  <a:pt x="456843" y="87517"/>
                </a:lnTo>
                <a:lnTo>
                  <a:pt x="457041" y="89694"/>
                </a:lnTo>
                <a:lnTo>
                  <a:pt x="450356" y="97436"/>
                </a:lnTo>
                <a:lnTo>
                  <a:pt x="435698" y="112687"/>
                </a:lnTo>
                <a:lnTo>
                  <a:pt x="431435" y="117034"/>
                </a:lnTo>
                <a:lnTo>
                  <a:pt x="427323" y="122471"/>
                </a:lnTo>
                <a:lnTo>
                  <a:pt x="423312" y="128636"/>
                </a:lnTo>
                <a:lnTo>
                  <a:pt x="419368" y="135286"/>
                </a:lnTo>
                <a:lnTo>
                  <a:pt x="414198" y="142260"/>
                </a:lnTo>
                <a:lnTo>
                  <a:pt x="408213" y="149449"/>
                </a:lnTo>
                <a:lnTo>
                  <a:pt x="401681" y="156781"/>
                </a:lnTo>
                <a:lnTo>
                  <a:pt x="394787" y="162940"/>
                </a:lnTo>
                <a:lnTo>
                  <a:pt x="387651" y="168315"/>
                </a:lnTo>
                <a:lnTo>
                  <a:pt x="380354" y="173169"/>
                </a:lnTo>
                <a:lnTo>
                  <a:pt x="371680" y="180215"/>
                </a:lnTo>
                <a:lnTo>
                  <a:pt x="362086" y="188722"/>
                </a:lnTo>
                <a:lnTo>
                  <a:pt x="342537" y="207064"/>
                </a:lnTo>
                <a:lnTo>
                  <a:pt x="309291" y="239536"/>
                </a:lnTo>
                <a:lnTo>
                  <a:pt x="301443" y="247320"/>
                </a:lnTo>
                <a:lnTo>
                  <a:pt x="294942" y="252509"/>
                </a:lnTo>
                <a:lnTo>
                  <a:pt x="284332" y="258274"/>
                </a:lnTo>
                <a:lnTo>
                  <a:pt x="275383" y="260837"/>
                </a:lnTo>
                <a:lnTo>
                  <a:pt x="271219" y="261520"/>
                </a:lnTo>
                <a:lnTo>
                  <a:pt x="268442" y="263245"/>
                </a:lnTo>
                <a:lnTo>
                  <a:pt x="266591" y="265666"/>
                </a:lnTo>
                <a:lnTo>
                  <a:pt x="262889" y="27431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785"/>
          <p:cNvSpPr/>
          <p:nvPr/>
        </p:nvSpPr>
        <p:spPr>
          <a:xfrm>
            <a:off x="5616974" y="4697775"/>
            <a:ext cx="292191" cy="331426"/>
          </a:xfrm>
          <a:custGeom>
            <a:avLst/>
            <a:gdLst/>
            <a:ahLst/>
            <a:cxnLst/>
            <a:rect l="0" t="0" r="0" b="0"/>
            <a:pathLst>
              <a:path w="292191" h="331426">
                <a:moveTo>
                  <a:pt x="6585" y="297134"/>
                </a:moveTo>
                <a:lnTo>
                  <a:pt x="518" y="297134"/>
                </a:lnTo>
                <a:lnTo>
                  <a:pt x="0" y="295864"/>
                </a:lnTo>
                <a:lnTo>
                  <a:pt x="926" y="293748"/>
                </a:lnTo>
                <a:lnTo>
                  <a:pt x="5468" y="287293"/>
                </a:lnTo>
                <a:lnTo>
                  <a:pt x="7111" y="286764"/>
                </a:lnTo>
                <a:lnTo>
                  <a:pt x="12322" y="286175"/>
                </a:lnTo>
                <a:lnTo>
                  <a:pt x="15490" y="284748"/>
                </a:lnTo>
                <a:lnTo>
                  <a:pt x="22397" y="279776"/>
                </a:lnTo>
                <a:lnTo>
                  <a:pt x="29323" y="274091"/>
                </a:lnTo>
                <a:lnTo>
                  <a:pt x="34895" y="268690"/>
                </a:lnTo>
                <a:lnTo>
                  <a:pt x="39428" y="265471"/>
                </a:lnTo>
                <a:lnTo>
                  <a:pt x="44991" y="262056"/>
                </a:lnTo>
                <a:lnTo>
                  <a:pt x="51239" y="258508"/>
                </a:lnTo>
                <a:lnTo>
                  <a:pt x="56675" y="253604"/>
                </a:lnTo>
                <a:lnTo>
                  <a:pt x="61568" y="247794"/>
                </a:lnTo>
                <a:lnTo>
                  <a:pt x="66101" y="241381"/>
                </a:lnTo>
                <a:lnTo>
                  <a:pt x="70392" y="235835"/>
                </a:lnTo>
                <a:lnTo>
                  <a:pt x="78548" y="226287"/>
                </a:lnTo>
                <a:lnTo>
                  <a:pt x="86405" y="217810"/>
                </a:lnTo>
                <a:lnTo>
                  <a:pt x="90279" y="213772"/>
                </a:lnTo>
                <a:lnTo>
                  <a:pt x="95401" y="209809"/>
                </a:lnTo>
                <a:lnTo>
                  <a:pt x="101356" y="205898"/>
                </a:lnTo>
                <a:lnTo>
                  <a:pt x="107866" y="202020"/>
                </a:lnTo>
                <a:lnTo>
                  <a:pt x="113476" y="196895"/>
                </a:lnTo>
                <a:lnTo>
                  <a:pt x="118485" y="190938"/>
                </a:lnTo>
                <a:lnTo>
                  <a:pt x="123096" y="184427"/>
                </a:lnTo>
                <a:lnTo>
                  <a:pt x="128709" y="178816"/>
                </a:lnTo>
                <a:lnTo>
                  <a:pt x="134991" y="173805"/>
                </a:lnTo>
                <a:lnTo>
                  <a:pt x="169392" y="150571"/>
                </a:lnTo>
                <a:lnTo>
                  <a:pt x="178623" y="144815"/>
                </a:lnTo>
                <a:lnTo>
                  <a:pt x="187317" y="139709"/>
                </a:lnTo>
                <a:lnTo>
                  <a:pt x="195654" y="135034"/>
                </a:lnTo>
                <a:lnTo>
                  <a:pt x="202481" y="131917"/>
                </a:lnTo>
                <a:lnTo>
                  <a:pt x="208302" y="129840"/>
                </a:lnTo>
                <a:lnTo>
                  <a:pt x="213453" y="128455"/>
                </a:lnTo>
                <a:lnTo>
                  <a:pt x="222564" y="123529"/>
                </a:lnTo>
                <a:lnTo>
                  <a:pt x="226771" y="120437"/>
                </a:lnTo>
                <a:lnTo>
                  <a:pt x="232116" y="118376"/>
                </a:lnTo>
                <a:lnTo>
                  <a:pt x="238219" y="117002"/>
                </a:lnTo>
                <a:lnTo>
                  <a:pt x="244828" y="116086"/>
                </a:lnTo>
                <a:lnTo>
                  <a:pt x="250504" y="115476"/>
                </a:lnTo>
                <a:lnTo>
                  <a:pt x="255558" y="115068"/>
                </a:lnTo>
                <a:lnTo>
                  <a:pt x="260197" y="114797"/>
                </a:lnTo>
                <a:lnTo>
                  <a:pt x="263289" y="113346"/>
                </a:lnTo>
                <a:lnTo>
                  <a:pt x="265352" y="111109"/>
                </a:lnTo>
                <a:lnTo>
                  <a:pt x="266726" y="108347"/>
                </a:lnTo>
                <a:lnTo>
                  <a:pt x="266373" y="106506"/>
                </a:lnTo>
                <a:lnTo>
                  <a:pt x="264867" y="105279"/>
                </a:lnTo>
                <a:lnTo>
                  <a:pt x="262593" y="104461"/>
                </a:lnTo>
                <a:lnTo>
                  <a:pt x="256680" y="103552"/>
                </a:lnTo>
                <a:lnTo>
                  <a:pt x="249818" y="103148"/>
                </a:lnTo>
                <a:lnTo>
                  <a:pt x="242536" y="102968"/>
                </a:lnTo>
                <a:lnTo>
                  <a:pt x="238816" y="101650"/>
                </a:lnTo>
                <a:lnTo>
                  <a:pt x="231296" y="96799"/>
                </a:lnTo>
                <a:lnTo>
                  <a:pt x="223720" y="93797"/>
                </a:lnTo>
                <a:lnTo>
                  <a:pt x="216120" y="92462"/>
                </a:lnTo>
                <a:lnTo>
                  <a:pt x="208508" y="91869"/>
                </a:lnTo>
                <a:lnTo>
                  <a:pt x="200892" y="91605"/>
                </a:lnTo>
                <a:lnTo>
                  <a:pt x="197084" y="91535"/>
                </a:lnTo>
                <a:lnTo>
                  <a:pt x="190734" y="90218"/>
                </a:lnTo>
                <a:lnTo>
                  <a:pt x="182692" y="88070"/>
                </a:lnTo>
                <a:lnTo>
                  <a:pt x="173519" y="85368"/>
                </a:lnTo>
                <a:lnTo>
                  <a:pt x="166135" y="83567"/>
                </a:lnTo>
                <a:lnTo>
                  <a:pt x="159942" y="82366"/>
                </a:lnTo>
                <a:lnTo>
                  <a:pt x="154543" y="81565"/>
                </a:lnTo>
                <a:lnTo>
                  <a:pt x="148404" y="79762"/>
                </a:lnTo>
                <a:lnTo>
                  <a:pt x="141771" y="77289"/>
                </a:lnTo>
                <a:lnTo>
                  <a:pt x="134809" y="74371"/>
                </a:lnTo>
                <a:lnTo>
                  <a:pt x="127628" y="72426"/>
                </a:lnTo>
                <a:lnTo>
                  <a:pt x="120300" y="71128"/>
                </a:lnTo>
                <a:lnTo>
                  <a:pt x="112876" y="70264"/>
                </a:lnTo>
                <a:lnTo>
                  <a:pt x="106656" y="69687"/>
                </a:lnTo>
                <a:lnTo>
                  <a:pt x="101239" y="69303"/>
                </a:lnTo>
                <a:lnTo>
                  <a:pt x="96358" y="69047"/>
                </a:lnTo>
                <a:lnTo>
                  <a:pt x="91834" y="67606"/>
                </a:lnTo>
                <a:lnTo>
                  <a:pt x="83420" y="62618"/>
                </a:lnTo>
                <a:lnTo>
                  <a:pt x="78129" y="60781"/>
                </a:lnTo>
                <a:lnTo>
                  <a:pt x="72061" y="59555"/>
                </a:lnTo>
                <a:lnTo>
                  <a:pt x="65476" y="58738"/>
                </a:lnTo>
                <a:lnTo>
                  <a:pt x="59816" y="58194"/>
                </a:lnTo>
                <a:lnTo>
                  <a:pt x="54772" y="57831"/>
                </a:lnTo>
                <a:lnTo>
                  <a:pt x="50140" y="57589"/>
                </a:lnTo>
                <a:lnTo>
                  <a:pt x="45782" y="56157"/>
                </a:lnTo>
                <a:lnTo>
                  <a:pt x="37553" y="51180"/>
                </a:lnTo>
                <a:lnTo>
                  <a:pt x="36120" y="49345"/>
                </a:lnTo>
                <a:lnTo>
                  <a:pt x="36435" y="48121"/>
                </a:lnTo>
                <a:lnTo>
                  <a:pt x="39998" y="46158"/>
                </a:lnTo>
                <a:lnTo>
                  <a:pt x="46684" y="45818"/>
                </a:lnTo>
                <a:lnTo>
                  <a:pt x="56707" y="45717"/>
                </a:lnTo>
                <a:lnTo>
                  <a:pt x="60320" y="44433"/>
                </a:lnTo>
                <a:lnTo>
                  <a:pt x="67721" y="39619"/>
                </a:lnTo>
                <a:lnTo>
                  <a:pt x="75244" y="36633"/>
                </a:lnTo>
                <a:lnTo>
                  <a:pt x="84090" y="35306"/>
                </a:lnTo>
                <a:lnTo>
                  <a:pt x="90005" y="34952"/>
                </a:lnTo>
                <a:lnTo>
                  <a:pt x="96489" y="34716"/>
                </a:lnTo>
                <a:lnTo>
                  <a:pt x="102081" y="33289"/>
                </a:lnTo>
                <a:lnTo>
                  <a:pt x="107079" y="31067"/>
                </a:lnTo>
                <a:lnTo>
                  <a:pt x="116019" y="26483"/>
                </a:lnTo>
                <a:lnTo>
                  <a:pt x="138880" y="20152"/>
                </a:lnTo>
                <a:lnTo>
                  <a:pt x="148122" y="17229"/>
                </a:lnTo>
                <a:lnTo>
                  <a:pt x="156823" y="15281"/>
                </a:lnTo>
                <a:lnTo>
                  <a:pt x="165164" y="13982"/>
                </a:lnTo>
                <a:lnTo>
                  <a:pt x="173264" y="13116"/>
                </a:lnTo>
                <a:lnTo>
                  <a:pt x="179935" y="11269"/>
                </a:lnTo>
                <a:lnTo>
                  <a:pt x="185652" y="8767"/>
                </a:lnTo>
                <a:lnTo>
                  <a:pt x="190733" y="5830"/>
                </a:lnTo>
                <a:lnTo>
                  <a:pt x="199766" y="2566"/>
                </a:lnTo>
                <a:lnTo>
                  <a:pt x="203952" y="1695"/>
                </a:lnTo>
                <a:lnTo>
                  <a:pt x="211824" y="1115"/>
                </a:lnTo>
                <a:lnTo>
                  <a:pt x="222151" y="728"/>
                </a:lnTo>
                <a:lnTo>
                  <a:pt x="262444" y="56"/>
                </a:lnTo>
                <a:lnTo>
                  <a:pt x="271854" y="0"/>
                </a:lnTo>
                <a:lnTo>
                  <a:pt x="274871" y="1255"/>
                </a:lnTo>
                <a:lnTo>
                  <a:pt x="276883" y="3361"/>
                </a:lnTo>
                <a:lnTo>
                  <a:pt x="280111" y="9800"/>
                </a:lnTo>
                <a:lnTo>
                  <a:pt x="281646" y="10328"/>
                </a:lnTo>
                <a:lnTo>
                  <a:pt x="286738" y="10915"/>
                </a:lnTo>
                <a:lnTo>
                  <a:pt x="288604" y="12341"/>
                </a:lnTo>
                <a:lnTo>
                  <a:pt x="289848" y="14562"/>
                </a:lnTo>
                <a:lnTo>
                  <a:pt x="291844" y="21185"/>
                </a:lnTo>
                <a:lnTo>
                  <a:pt x="292190" y="28399"/>
                </a:lnTo>
                <a:lnTo>
                  <a:pt x="288884" y="38420"/>
                </a:lnTo>
                <a:lnTo>
                  <a:pt x="286224" y="44648"/>
                </a:lnTo>
                <a:lnTo>
                  <a:pt x="284452" y="51340"/>
                </a:lnTo>
                <a:lnTo>
                  <a:pt x="283270" y="58342"/>
                </a:lnTo>
                <a:lnTo>
                  <a:pt x="282481" y="65549"/>
                </a:lnTo>
                <a:lnTo>
                  <a:pt x="280686" y="71624"/>
                </a:lnTo>
                <a:lnTo>
                  <a:pt x="275305" y="81761"/>
                </a:lnTo>
                <a:lnTo>
                  <a:pt x="272092" y="87512"/>
                </a:lnTo>
                <a:lnTo>
                  <a:pt x="265135" y="100676"/>
                </a:lnTo>
                <a:lnTo>
                  <a:pt x="242759" y="144880"/>
                </a:lnTo>
                <a:lnTo>
                  <a:pt x="237694" y="157532"/>
                </a:lnTo>
                <a:lnTo>
                  <a:pt x="219701" y="206664"/>
                </a:lnTo>
                <a:lnTo>
                  <a:pt x="214702" y="219041"/>
                </a:lnTo>
                <a:lnTo>
                  <a:pt x="210100" y="229832"/>
                </a:lnTo>
                <a:lnTo>
                  <a:pt x="205762" y="238296"/>
                </a:lnTo>
                <a:lnTo>
                  <a:pt x="201600" y="245209"/>
                </a:lnTo>
                <a:lnTo>
                  <a:pt x="197555" y="251088"/>
                </a:lnTo>
                <a:lnTo>
                  <a:pt x="193589" y="258816"/>
                </a:lnTo>
                <a:lnTo>
                  <a:pt x="189675" y="267779"/>
                </a:lnTo>
                <a:lnTo>
                  <a:pt x="185795" y="277564"/>
                </a:lnTo>
                <a:lnTo>
                  <a:pt x="181938" y="285358"/>
                </a:lnTo>
                <a:lnTo>
                  <a:pt x="178098" y="291823"/>
                </a:lnTo>
                <a:lnTo>
                  <a:pt x="174267" y="297404"/>
                </a:lnTo>
                <a:lnTo>
                  <a:pt x="166624" y="306991"/>
                </a:lnTo>
                <a:lnTo>
                  <a:pt x="162808" y="311325"/>
                </a:lnTo>
                <a:lnTo>
                  <a:pt x="160264" y="315485"/>
                </a:lnTo>
                <a:lnTo>
                  <a:pt x="158568" y="319528"/>
                </a:lnTo>
                <a:lnTo>
                  <a:pt x="155176" y="33142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postulate</a:t>
            </a:r>
            <a:endParaRPr lang="en-US" dirty="0"/>
          </a:p>
        </p:txBody>
      </p:sp>
      <p:sp>
        <p:nvSpPr>
          <p:cNvPr id="3" name="Content Placeholder 2"/>
          <p:cNvSpPr>
            <a:spLocks noGrp="1"/>
          </p:cNvSpPr>
          <p:nvPr>
            <p:ph idx="1"/>
          </p:nvPr>
        </p:nvSpPr>
        <p:spPr/>
        <p:txBody>
          <a:bodyPr/>
          <a:lstStyle/>
          <a:p>
            <a:r>
              <a:rPr lang="en-US" dirty="0" smtClean="0"/>
              <a:t>Postulate 10: If two parallel lines are cut by a transversal, then corresponding angles are congruent.</a:t>
            </a:r>
            <a:endParaRPr lang="en-US" dirty="0"/>
          </a:p>
        </p:txBody>
      </p:sp>
      <p:sp>
        <p:nvSpPr>
          <p:cNvPr id="4" name="SMARTPenAnnotation766"/>
          <p:cNvSpPr/>
          <p:nvPr/>
        </p:nvSpPr>
        <p:spPr>
          <a:xfrm>
            <a:off x="4080509" y="2652071"/>
            <a:ext cx="3965214" cy="2525719"/>
          </a:xfrm>
          <a:custGeom>
            <a:avLst/>
            <a:gdLst/>
            <a:ahLst/>
            <a:cxnLst/>
            <a:rect l="0" t="0" r="0" b="0"/>
            <a:pathLst>
              <a:path w="3965214" h="2525719">
                <a:moveTo>
                  <a:pt x="0" y="2525718"/>
                </a:moveTo>
                <a:lnTo>
                  <a:pt x="6069" y="2525718"/>
                </a:lnTo>
                <a:lnTo>
                  <a:pt x="7856" y="2524448"/>
                </a:lnTo>
                <a:lnTo>
                  <a:pt x="9047" y="2522332"/>
                </a:lnTo>
                <a:lnTo>
                  <a:pt x="10960" y="2515877"/>
                </a:lnTo>
                <a:lnTo>
                  <a:pt x="41270" y="2496155"/>
                </a:lnTo>
                <a:lnTo>
                  <a:pt x="53151" y="2491559"/>
                </a:lnTo>
                <a:lnTo>
                  <a:pt x="68543" y="2479272"/>
                </a:lnTo>
                <a:lnTo>
                  <a:pt x="147634" y="2400941"/>
                </a:lnTo>
                <a:lnTo>
                  <a:pt x="229606" y="2335357"/>
                </a:lnTo>
                <a:lnTo>
                  <a:pt x="246827" y="2316654"/>
                </a:lnTo>
                <a:lnTo>
                  <a:pt x="326737" y="2244318"/>
                </a:lnTo>
                <a:lnTo>
                  <a:pt x="414215" y="2167588"/>
                </a:lnTo>
                <a:lnTo>
                  <a:pt x="468568" y="2117626"/>
                </a:lnTo>
                <a:lnTo>
                  <a:pt x="476208" y="2112687"/>
                </a:lnTo>
                <a:lnTo>
                  <a:pt x="554423" y="2038314"/>
                </a:lnTo>
                <a:lnTo>
                  <a:pt x="645222" y="1959925"/>
                </a:lnTo>
                <a:lnTo>
                  <a:pt x="733947" y="1888647"/>
                </a:lnTo>
                <a:lnTo>
                  <a:pt x="821167" y="1817155"/>
                </a:lnTo>
                <a:lnTo>
                  <a:pt x="906252" y="1746101"/>
                </a:lnTo>
                <a:lnTo>
                  <a:pt x="1005523" y="1675172"/>
                </a:lnTo>
                <a:lnTo>
                  <a:pt x="1085365" y="1612925"/>
                </a:lnTo>
                <a:lnTo>
                  <a:pt x="1176300" y="1545331"/>
                </a:lnTo>
                <a:lnTo>
                  <a:pt x="1255430" y="1485130"/>
                </a:lnTo>
                <a:lnTo>
                  <a:pt x="1311447" y="1448574"/>
                </a:lnTo>
                <a:lnTo>
                  <a:pt x="1351237" y="1419588"/>
                </a:lnTo>
                <a:lnTo>
                  <a:pt x="1473770" y="1345616"/>
                </a:lnTo>
                <a:lnTo>
                  <a:pt x="1569910" y="1275243"/>
                </a:lnTo>
                <a:lnTo>
                  <a:pt x="1691084" y="1195566"/>
                </a:lnTo>
                <a:lnTo>
                  <a:pt x="1831025" y="1105750"/>
                </a:lnTo>
                <a:lnTo>
                  <a:pt x="1938784" y="1036459"/>
                </a:lnTo>
                <a:lnTo>
                  <a:pt x="2033029" y="979512"/>
                </a:lnTo>
                <a:lnTo>
                  <a:pt x="2160166" y="896598"/>
                </a:lnTo>
                <a:lnTo>
                  <a:pt x="2261276" y="832324"/>
                </a:lnTo>
                <a:lnTo>
                  <a:pt x="2367383" y="764399"/>
                </a:lnTo>
                <a:lnTo>
                  <a:pt x="2480029" y="695385"/>
                </a:lnTo>
                <a:lnTo>
                  <a:pt x="2648563" y="603504"/>
                </a:lnTo>
                <a:lnTo>
                  <a:pt x="2760297" y="544413"/>
                </a:lnTo>
                <a:lnTo>
                  <a:pt x="2859869" y="485990"/>
                </a:lnTo>
                <a:lnTo>
                  <a:pt x="3003345" y="417603"/>
                </a:lnTo>
                <a:lnTo>
                  <a:pt x="3115247" y="360526"/>
                </a:lnTo>
                <a:lnTo>
                  <a:pt x="3232232" y="301830"/>
                </a:lnTo>
                <a:lnTo>
                  <a:pt x="3339462" y="258624"/>
                </a:lnTo>
                <a:lnTo>
                  <a:pt x="3461560" y="202698"/>
                </a:lnTo>
                <a:lnTo>
                  <a:pt x="3585323" y="151009"/>
                </a:lnTo>
                <a:lnTo>
                  <a:pt x="3699964" y="108186"/>
                </a:lnTo>
                <a:lnTo>
                  <a:pt x="3807959" y="68539"/>
                </a:lnTo>
                <a:lnTo>
                  <a:pt x="3924416" y="17622"/>
                </a:lnTo>
                <a:lnTo>
                  <a:pt x="3942555" y="7659"/>
                </a:lnTo>
                <a:lnTo>
                  <a:pt x="3965213" y="0"/>
                </a:lnTo>
                <a:lnTo>
                  <a:pt x="3959847" y="5848"/>
                </a:lnTo>
                <a:lnTo>
                  <a:pt x="3956888" y="7605"/>
                </a:lnTo>
                <a:lnTo>
                  <a:pt x="3946656" y="11348"/>
                </a:lnTo>
                <a:lnTo>
                  <a:pt x="3935581" y="18665"/>
                </a:lnTo>
                <a:lnTo>
                  <a:pt x="3920491" y="2254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767"/>
          <p:cNvSpPr/>
          <p:nvPr/>
        </p:nvSpPr>
        <p:spPr>
          <a:xfrm>
            <a:off x="5372100" y="3817620"/>
            <a:ext cx="3480717" cy="2468881"/>
          </a:xfrm>
          <a:custGeom>
            <a:avLst/>
            <a:gdLst/>
            <a:ahLst/>
            <a:cxnLst/>
            <a:rect l="0" t="0" r="0" b="0"/>
            <a:pathLst>
              <a:path w="3480717" h="2468881">
                <a:moveTo>
                  <a:pt x="0" y="2468880"/>
                </a:moveTo>
                <a:lnTo>
                  <a:pt x="43895" y="2468880"/>
                </a:lnTo>
                <a:lnTo>
                  <a:pt x="49583" y="2467610"/>
                </a:lnTo>
                <a:lnTo>
                  <a:pt x="77963" y="2452970"/>
                </a:lnTo>
                <a:lnTo>
                  <a:pt x="162088" y="2396488"/>
                </a:lnTo>
                <a:lnTo>
                  <a:pt x="195083" y="2368393"/>
                </a:lnTo>
                <a:lnTo>
                  <a:pt x="218875" y="2351241"/>
                </a:lnTo>
                <a:lnTo>
                  <a:pt x="252186" y="2322735"/>
                </a:lnTo>
                <a:lnTo>
                  <a:pt x="297243" y="2294257"/>
                </a:lnTo>
                <a:lnTo>
                  <a:pt x="320058" y="2277016"/>
                </a:lnTo>
                <a:lnTo>
                  <a:pt x="342905" y="2260478"/>
                </a:lnTo>
                <a:lnTo>
                  <a:pt x="428941" y="2186893"/>
                </a:lnTo>
                <a:lnTo>
                  <a:pt x="527113" y="2100155"/>
                </a:lnTo>
                <a:lnTo>
                  <a:pt x="620171" y="2017561"/>
                </a:lnTo>
                <a:lnTo>
                  <a:pt x="717374" y="1923883"/>
                </a:lnTo>
                <a:lnTo>
                  <a:pt x="796788" y="1855907"/>
                </a:lnTo>
                <a:lnTo>
                  <a:pt x="878750" y="1788434"/>
                </a:lnTo>
                <a:lnTo>
                  <a:pt x="1031813" y="1663307"/>
                </a:lnTo>
                <a:lnTo>
                  <a:pt x="1150313" y="1569819"/>
                </a:lnTo>
                <a:lnTo>
                  <a:pt x="1355964" y="1412313"/>
                </a:lnTo>
                <a:lnTo>
                  <a:pt x="1442511" y="1340539"/>
                </a:lnTo>
                <a:lnTo>
                  <a:pt x="1545638" y="1269013"/>
                </a:lnTo>
                <a:lnTo>
                  <a:pt x="1644032" y="1204862"/>
                </a:lnTo>
                <a:lnTo>
                  <a:pt x="1734119" y="1141009"/>
                </a:lnTo>
                <a:lnTo>
                  <a:pt x="1852843" y="1053392"/>
                </a:lnTo>
                <a:lnTo>
                  <a:pt x="1967076" y="979487"/>
                </a:lnTo>
                <a:lnTo>
                  <a:pt x="2059266" y="918978"/>
                </a:lnTo>
                <a:lnTo>
                  <a:pt x="2167335" y="842142"/>
                </a:lnTo>
                <a:lnTo>
                  <a:pt x="2275166" y="766494"/>
                </a:lnTo>
                <a:lnTo>
                  <a:pt x="2356115" y="712774"/>
                </a:lnTo>
                <a:lnTo>
                  <a:pt x="2461305" y="641876"/>
                </a:lnTo>
                <a:lnTo>
                  <a:pt x="2654351" y="511701"/>
                </a:lnTo>
                <a:lnTo>
                  <a:pt x="2752523" y="444026"/>
                </a:lnTo>
                <a:lnTo>
                  <a:pt x="2861109" y="374556"/>
                </a:lnTo>
                <a:lnTo>
                  <a:pt x="2965391" y="311921"/>
                </a:lnTo>
                <a:lnTo>
                  <a:pt x="3157394" y="200123"/>
                </a:lnTo>
                <a:lnTo>
                  <a:pt x="3261551" y="144333"/>
                </a:lnTo>
                <a:lnTo>
                  <a:pt x="3365384" y="88013"/>
                </a:lnTo>
                <a:lnTo>
                  <a:pt x="3459618" y="24733"/>
                </a:lnTo>
                <a:lnTo>
                  <a:pt x="3479903" y="6140"/>
                </a:lnTo>
                <a:lnTo>
                  <a:pt x="3480716" y="4094"/>
                </a:lnTo>
                <a:lnTo>
                  <a:pt x="3479987" y="2728"/>
                </a:lnTo>
                <a:lnTo>
                  <a:pt x="3474719"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768"/>
          <p:cNvSpPr/>
          <p:nvPr/>
        </p:nvSpPr>
        <p:spPr>
          <a:xfrm>
            <a:off x="6802990" y="2933260"/>
            <a:ext cx="493027" cy="438591"/>
          </a:xfrm>
          <a:custGeom>
            <a:avLst/>
            <a:gdLst/>
            <a:ahLst/>
            <a:cxnLst/>
            <a:rect l="0" t="0" r="0" b="0"/>
            <a:pathLst>
              <a:path w="493027" h="438591">
                <a:moveTo>
                  <a:pt x="100729" y="15679"/>
                </a:moveTo>
                <a:lnTo>
                  <a:pt x="118933" y="46018"/>
                </a:lnTo>
                <a:lnTo>
                  <a:pt x="129375" y="66385"/>
                </a:lnTo>
                <a:lnTo>
                  <a:pt x="209378" y="231860"/>
                </a:lnTo>
                <a:lnTo>
                  <a:pt x="227773" y="271560"/>
                </a:lnTo>
                <a:lnTo>
                  <a:pt x="274120" y="376681"/>
                </a:lnTo>
                <a:lnTo>
                  <a:pt x="283634" y="396048"/>
                </a:lnTo>
                <a:lnTo>
                  <a:pt x="291245" y="410228"/>
                </a:lnTo>
                <a:lnTo>
                  <a:pt x="291240" y="410792"/>
                </a:lnTo>
                <a:lnTo>
                  <a:pt x="277688" y="387712"/>
                </a:lnTo>
                <a:lnTo>
                  <a:pt x="261881" y="365301"/>
                </a:lnTo>
                <a:lnTo>
                  <a:pt x="166899" y="238081"/>
                </a:lnTo>
                <a:lnTo>
                  <a:pt x="141032" y="202047"/>
                </a:lnTo>
                <a:lnTo>
                  <a:pt x="113628" y="167865"/>
                </a:lnTo>
                <a:lnTo>
                  <a:pt x="85199" y="134916"/>
                </a:lnTo>
                <a:lnTo>
                  <a:pt x="16965" y="60322"/>
                </a:lnTo>
                <a:lnTo>
                  <a:pt x="2976" y="45441"/>
                </a:lnTo>
                <a:lnTo>
                  <a:pt x="0" y="35521"/>
                </a:lnTo>
                <a:lnTo>
                  <a:pt x="4367" y="28907"/>
                </a:lnTo>
                <a:lnTo>
                  <a:pt x="13628" y="24498"/>
                </a:lnTo>
                <a:lnTo>
                  <a:pt x="36311" y="21558"/>
                </a:lnTo>
                <a:lnTo>
                  <a:pt x="67944" y="19599"/>
                </a:lnTo>
                <a:lnTo>
                  <a:pt x="152199" y="16151"/>
                </a:lnTo>
                <a:lnTo>
                  <a:pt x="315934" y="7070"/>
                </a:lnTo>
                <a:lnTo>
                  <a:pt x="420320" y="0"/>
                </a:lnTo>
                <a:lnTo>
                  <a:pt x="454760" y="1416"/>
                </a:lnTo>
                <a:lnTo>
                  <a:pt x="477719" y="6171"/>
                </a:lnTo>
                <a:lnTo>
                  <a:pt x="493026" y="13151"/>
                </a:lnTo>
                <a:lnTo>
                  <a:pt x="491800" y="31773"/>
                </a:lnTo>
                <a:lnTo>
                  <a:pt x="479553" y="58159"/>
                </a:lnTo>
                <a:lnTo>
                  <a:pt x="436736" y="125999"/>
                </a:lnTo>
                <a:lnTo>
                  <a:pt x="383839" y="206951"/>
                </a:lnTo>
                <a:lnTo>
                  <a:pt x="360589" y="247333"/>
                </a:lnTo>
                <a:lnTo>
                  <a:pt x="340009" y="286955"/>
                </a:lnTo>
                <a:lnTo>
                  <a:pt x="321209" y="326070"/>
                </a:lnTo>
                <a:lnTo>
                  <a:pt x="307406" y="357227"/>
                </a:lnTo>
                <a:lnTo>
                  <a:pt x="296934" y="383077"/>
                </a:lnTo>
                <a:lnTo>
                  <a:pt x="272179" y="4385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769"/>
          <p:cNvSpPr/>
          <p:nvPr/>
        </p:nvSpPr>
        <p:spPr>
          <a:xfrm>
            <a:off x="7406982" y="4265176"/>
            <a:ext cx="490179" cy="475999"/>
          </a:xfrm>
          <a:custGeom>
            <a:avLst/>
            <a:gdLst/>
            <a:ahLst/>
            <a:cxnLst/>
            <a:rect l="0" t="0" r="0" b="0"/>
            <a:pathLst>
              <a:path w="490179" h="475999">
                <a:moveTo>
                  <a:pt x="125387" y="123943"/>
                </a:moveTo>
                <a:lnTo>
                  <a:pt x="119320" y="130011"/>
                </a:lnTo>
                <a:lnTo>
                  <a:pt x="117532" y="133069"/>
                </a:lnTo>
                <a:lnTo>
                  <a:pt x="115546" y="139853"/>
                </a:lnTo>
                <a:lnTo>
                  <a:pt x="118050" y="150488"/>
                </a:lnTo>
                <a:lnTo>
                  <a:pt x="123397" y="162411"/>
                </a:lnTo>
                <a:lnTo>
                  <a:pt x="133546" y="176263"/>
                </a:lnTo>
                <a:lnTo>
                  <a:pt x="144598" y="189681"/>
                </a:lnTo>
                <a:lnTo>
                  <a:pt x="152128" y="202267"/>
                </a:lnTo>
                <a:lnTo>
                  <a:pt x="159709" y="216327"/>
                </a:lnTo>
                <a:lnTo>
                  <a:pt x="163509" y="223632"/>
                </a:lnTo>
                <a:lnTo>
                  <a:pt x="169852" y="232313"/>
                </a:lnTo>
                <a:lnTo>
                  <a:pt x="177890" y="241910"/>
                </a:lnTo>
                <a:lnTo>
                  <a:pt x="187059" y="252118"/>
                </a:lnTo>
                <a:lnTo>
                  <a:pt x="194442" y="261463"/>
                </a:lnTo>
                <a:lnTo>
                  <a:pt x="200634" y="270233"/>
                </a:lnTo>
                <a:lnTo>
                  <a:pt x="206032" y="278620"/>
                </a:lnTo>
                <a:lnTo>
                  <a:pt x="210901" y="286751"/>
                </a:lnTo>
                <a:lnTo>
                  <a:pt x="215416" y="294712"/>
                </a:lnTo>
                <a:lnTo>
                  <a:pt x="219697" y="302559"/>
                </a:lnTo>
                <a:lnTo>
                  <a:pt x="243547" y="349114"/>
                </a:lnTo>
                <a:lnTo>
                  <a:pt x="277641" y="417031"/>
                </a:lnTo>
                <a:lnTo>
                  <a:pt x="281955" y="429041"/>
                </a:lnTo>
                <a:lnTo>
                  <a:pt x="283106" y="434022"/>
                </a:lnTo>
                <a:lnTo>
                  <a:pt x="287772" y="442943"/>
                </a:lnTo>
                <a:lnTo>
                  <a:pt x="290793" y="447100"/>
                </a:lnTo>
                <a:lnTo>
                  <a:pt x="294151" y="455105"/>
                </a:lnTo>
                <a:lnTo>
                  <a:pt x="295047" y="459018"/>
                </a:lnTo>
                <a:lnTo>
                  <a:pt x="299429" y="466752"/>
                </a:lnTo>
                <a:lnTo>
                  <a:pt x="306522" y="475998"/>
                </a:lnTo>
                <a:lnTo>
                  <a:pt x="307104" y="475486"/>
                </a:lnTo>
                <a:lnTo>
                  <a:pt x="307750" y="471531"/>
                </a:lnTo>
                <a:lnTo>
                  <a:pt x="306652" y="468699"/>
                </a:lnTo>
                <a:lnTo>
                  <a:pt x="300310" y="458644"/>
                </a:lnTo>
                <a:lnTo>
                  <a:pt x="296596" y="447622"/>
                </a:lnTo>
                <a:lnTo>
                  <a:pt x="286747" y="433772"/>
                </a:lnTo>
                <a:lnTo>
                  <a:pt x="274996" y="416585"/>
                </a:lnTo>
                <a:lnTo>
                  <a:pt x="268306" y="405398"/>
                </a:lnTo>
                <a:lnTo>
                  <a:pt x="261307" y="392860"/>
                </a:lnTo>
                <a:lnTo>
                  <a:pt x="242706" y="357716"/>
                </a:lnTo>
                <a:lnTo>
                  <a:pt x="237890" y="348371"/>
                </a:lnTo>
                <a:lnTo>
                  <a:pt x="229152" y="334603"/>
                </a:lnTo>
                <a:lnTo>
                  <a:pt x="219765" y="322980"/>
                </a:lnTo>
                <a:lnTo>
                  <a:pt x="207126" y="309347"/>
                </a:lnTo>
                <a:lnTo>
                  <a:pt x="159532" y="261027"/>
                </a:lnTo>
                <a:lnTo>
                  <a:pt x="146489" y="251333"/>
                </a:lnTo>
                <a:lnTo>
                  <a:pt x="133496" y="242791"/>
                </a:lnTo>
                <a:lnTo>
                  <a:pt x="123488" y="234761"/>
                </a:lnTo>
                <a:lnTo>
                  <a:pt x="86442" y="204897"/>
                </a:lnTo>
                <a:lnTo>
                  <a:pt x="75294" y="196963"/>
                </a:lnTo>
                <a:lnTo>
                  <a:pt x="66592" y="191673"/>
                </a:lnTo>
                <a:lnTo>
                  <a:pt x="53537" y="184526"/>
                </a:lnTo>
                <a:lnTo>
                  <a:pt x="39046" y="173361"/>
                </a:lnTo>
                <a:lnTo>
                  <a:pt x="25439" y="162010"/>
                </a:lnTo>
                <a:lnTo>
                  <a:pt x="12810" y="154409"/>
                </a:lnTo>
                <a:lnTo>
                  <a:pt x="3554" y="149057"/>
                </a:lnTo>
                <a:lnTo>
                  <a:pt x="2255" y="147036"/>
                </a:lnTo>
                <a:lnTo>
                  <a:pt x="0" y="137160"/>
                </a:lnTo>
                <a:lnTo>
                  <a:pt x="1156" y="136565"/>
                </a:lnTo>
                <a:lnTo>
                  <a:pt x="5826" y="135903"/>
                </a:lnTo>
                <a:lnTo>
                  <a:pt x="8850" y="134457"/>
                </a:lnTo>
                <a:lnTo>
                  <a:pt x="19174" y="127623"/>
                </a:lnTo>
                <a:lnTo>
                  <a:pt x="30276" y="123764"/>
                </a:lnTo>
                <a:lnTo>
                  <a:pt x="37820" y="118360"/>
                </a:lnTo>
                <a:lnTo>
                  <a:pt x="42878" y="116411"/>
                </a:lnTo>
                <a:lnTo>
                  <a:pt x="55274" y="114246"/>
                </a:lnTo>
                <a:lnTo>
                  <a:pt x="70464" y="113027"/>
                </a:lnTo>
                <a:lnTo>
                  <a:pt x="82350" y="109355"/>
                </a:lnTo>
                <a:lnTo>
                  <a:pt x="96100" y="104759"/>
                </a:lnTo>
                <a:lnTo>
                  <a:pt x="110677" y="102717"/>
                </a:lnTo>
                <a:lnTo>
                  <a:pt x="125623" y="98423"/>
                </a:lnTo>
                <a:lnTo>
                  <a:pt x="140733" y="93551"/>
                </a:lnTo>
                <a:lnTo>
                  <a:pt x="155914" y="91385"/>
                </a:lnTo>
                <a:lnTo>
                  <a:pt x="171129" y="87037"/>
                </a:lnTo>
                <a:lnTo>
                  <a:pt x="186357" y="82140"/>
                </a:lnTo>
                <a:lnTo>
                  <a:pt x="201592" y="79964"/>
                </a:lnTo>
                <a:lnTo>
                  <a:pt x="216830" y="75610"/>
                </a:lnTo>
                <a:lnTo>
                  <a:pt x="224449" y="72672"/>
                </a:lnTo>
                <a:lnTo>
                  <a:pt x="233338" y="70712"/>
                </a:lnTo>
                <a:lnTo>
                  <a:pt x="243075" y="69406"/>
                </a:lnTo>
                <a:lnTo>
                  <a:pt x="253376" y="68535"/>
                </a:lnTo>
                <a:lnTo>
                  <a:pt x="262783" y="66685"/>
                </a:lnTo>
                <a:lnTo>
                  <a:pt x="271595" y="64181"/>
                </a:lnTo>
                <a:lnTo>
                  <a:pt x="310055" y="51038"/>
                </a:lnTo>
                <a:lnTo>
                  <a:pt x="323429" y="47399"/>
                </a:lnTo>
                <a:lnTo>
                  <a:pt x="338695" y="43704"/>
                </a:lnTo>
                <a:lnTo>
                  <a:pt x="355223" y="39970"/>
                </a:lnTo>
                <a:lnTo>
                  <a:pt x="368781" y="36212"/>
                </a:lnTo>
                <a:lnTo>
                  <a:pt x="380360" y="32436"/>
                </a:lnTo>
                <a:lnTo>
                  <a:pt x="390619" y="28648"/>
                </a:lnTo>
                <a:lnTo>
                  <a:pt x="399998" y="24853"/>
                </a:lnTo>
                <a:lnTo>
                  <a:pt x="408792" y="21053"/>
                </a:lnTo>
                <a:lnTo>
                  <a:pt x="424064" y="14715"/>
                </a:lnTo>
                <a:lnTo>
                  <a:pt x="450991" y="7258"/>
                </a:lnTo>
                <a:lnTo>
                  <a:pt x="460567" y="4244"/>
                </a:lnTo>
                <a:lnTo>
                  <a:pt x="474592" y="893"/>
                </a:lnTo>
                <a:lnTo>
                  <a:pt x="480110" y="0"/>
                </a:lnTo>
                <a:lnTo>
                  <a:pt x="483790" y="675"/>
                </a:lnTo>
                <a:lnTo>
                  <a:pt x="486243" y="2394"/>
                </a:lnTo>
                <a:lnTo>
                  <a:pt x="490178" y="8211"/>
                </a:lnTo>
                <a:lnTo>
                  <a:pt x="486691" y="15039"/>
                </a:lnTo>
                <a:lnTo>
                  <a:pt x="472657" y="39558"/>
                </a:lnTo>
                <a:lnTo>
                  <a:pt x="419065" y="131537"/>
                </a:lnTo>
                <a:lnTo>
                  <a:pt x="403722" y="159486"/>
                </a:lnTo>
                <a:lnTo>
                  <a:pt x="392224" y="181928"/>
                </a:lnTo>
                <a:lnTo>
                  <a:pt x="359822" y="249078"/>
                </a:lnTo>
                <a:lnTo>
                  <a:pt x="351077" y="266765"/>
                </a:lnTo>
                <a:lnTo>
                  <a:pt x="348237" y="275038"/>
                </a:lnTo>
                <a:lnTo>
                  <a:pt x="346344" y="283094"/>
                </a:lnTo>
                <a:lnTo>
                  <a:pt x="345082" y="291004"/>
                </a:lnTo>
                <a:lnTo>
                  <a:pt x="341700" y="302627"/>
                </a:lnTo>
                <a:lnTo>
                  <a:pt x="336906" y="316726"/>
                </a:lnTo>
                <a:lnTo>
                  <a:pt x="331170" y="332475"/>
                </a:lnTo>
                <a:lnTo>
                  <a:pt x="327345" y="344244"/>
                </a:lnTo>
                <a:lnTo>
                  <a:pt x="324797" y="353361"/>
                </a:lnTo>
                <a:lnTo>
                  <a:pt x="320694" y="368147"/>
                </a:lnTo>
                <a:lnTo>
                  <a:pt x="317821" y="375645"/>
                </a:lnTo>
                <a:lnTo>
                  <a:pt x="312514" y="389481"/>
                </a:lnTo>
                <a:lnTo>
                  <a:pt x="310154" y="399864"/>
                </a:lnTo>
                <a:lnTo>
                  <a:pt x="305720" y="408711"/>
                </a:lnTo>
                <a:lnTo>
                  <a:pt x="302759" y="412848"/>
                </a:lnTo>
                <a:lnTo>
                  <a:pt x="299469" y="420832"/>
                </a:lnTo>
                <a:lnTo>
                  <a:pt x="296737" y="429884"/>
                </a:lnTo>
                <a:lnTo>
                  <a:pt x="291289" y="442374"/>
                </a:lnTo>
                <a:lnTo>
                  <a:pt x="285408" y="45541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770"/>
          <p:cNvSpPr/>
          <p:nvPr/>
        </p:nvSpPr>
        <p:spPr>
          <a:xfrm>
            <a:off x="4377690" y="3200400"/>
            <a:ext cx="4309111" cy="2320290"/>
          </a:xfrm>
          <a:custGeom>
            <a:avLst/>
            <a:gdLst/>
            <a:ahLst/>
            <a:cxnLst/>
            <a:rect l="0" t="0" r="0" b="0"/>
            <a:pathLst>
              <a:path w="4309111" h="2320290">
                <a:moveTo>
                  <a:pt x="0" y="0"/>
                </a:moveTo>
                <a:lnTo>
                  <a:pt x="65607" y="55212"/>
                </a:lnTo>
                <a:lnTo>
                  <a:pt x="146298" y="118947"/>
                </a:lnTo>
                <a:lnTo>
                  <a:pt x="231355" y="182237"/>
                </a:lnTo>
                <a:lnTo>
                  <a:pt x="333707" y="253308"/>
                </a:lnTo>
                <a:lnTo>
                  <a:pt x="408897" y="308169"/>
                </a:lnTo>
                <a:lnTo>
                  <a:pt x="482722" y="358790"/>
                </a:lnTo>
                <a:lnTo>
                  <a:pt x="636918" y="457661"/>
                </a:lnTo>
                <a:lnTo>
                  <a:pt x="746135" y="527423"/>
                </a:lnTo>
                <a:lnTo>
                  <a:pt x="832652" y="580735"/>
                </a:lnTo>
                <a:lnTo>
                  <a:pt x="977244" y="673155"/>
                </a:lnTo>
                <a:lnTo>
                  <a:pt x="1071447" y="728863"/>
                </a:lnTo>
                <a:lnTo>
                  <a:pt x="1114348" y="752609"/>
                </a:lnTo>
                <a:lnTo>
                  <a:pt x="1751844" y="1130837"/>
                </a:lnTo>
                <a:lnTo>
                  <a:pt x="1919734" y="1224768"/>
                </a:lnTo>
                <a:lnTo>
                  <a:pt x="2404136" y="1489350"/>
                </a:lnTo>
                <a:lnTo>
                  <a:pt x="2697279" y="1639553"/>
                </a:lnTo>
                <a:lnTo>
                  <a:pt x="2806187" y="1694314"/>
                </a:lnTo>
                <a:lnTo>
                  <a:pt x="2913857" y="1744898"/>
                </a:lnTo>
                <a:lnTo>
                  <a:pt x="3020977" y="1794050"/>
                </a:lnTo>
                <a:lnTo>
                  <a:pt x="3127854" y="1845529"/>
                </a:lnTo>
                <a:lnTo>
                  <a:pt x="3238007" y="1894655"/>
                </a:lnTo>
                <a:lnTo>
                  <a:pt x="3350463" y="1943158"/>
                </a:lnTo>
                <a:lnTo>
                  <a:pt x="3520876" y="2019176"/>
                </a:lnTo>
                <a:lnTo>
                  <a:pt x="3692019" y="2090524"/>
                </a:lnTo>
                <a:lnTo>
                  <a:pt x="3977656" y="2205836"/>
                </a:lnTo>
                <a:lnTo>
                  <a:pt x="4081787" y="2244868"/>
                </a:lnTo>
                <a:lnTo>
                  <a:pt x="4209158" y="2288629"/>
                </a:lnTo>
                <a:lnTo>
                  <a:pt x="4309110" y="232028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771"/>
          <p:cNvSpPr/>
          <p:nvPr/>
        </p:nvSpPr>
        <p:spPr>
          <a:xfrm>
            <a:off x="5086362" y="3817620"/>
            <a:ext cx="136993" cy="365617"/>
          </a:xfrm>
          <a:custGeom>
            <a:avLst/>
            <a:gdLst/>
            <a:ahLst/>
            <a:cxnLst/>
            <a:rect l="0" t="0" r="0" b="0"/>
            <a:pathLst>
              <a:path w="136993" h="365617">
                <a:moveTo>
                  <a:pt x="91428" y="68580"/>
                </a:moveTo>
                <a:lnTo>
                  <a:pt x="81586" y="68580"/>
                </a:lnTo>
                <a:lnTo>
                  <a:pt x="77317" y="71966"/>
                </a:lnTo>
                <a:lnTo>
                  <a:pt x="69079" y="79539"/>
                </a:lnTo>
                <a:lnTo>
                  <a:pt x="58772" y="89809"/>
                </a:lnTo>
                <a:lnTo>
                  <a:pt x="57864" y="94102"/>
                </a:lnTo>
                <a:lnTo>
                  <a:pt x="57622" y="97024"/>
                </a:lnTo>
                <a:lnTo>
                  <a:pt x="56190" y="100242"/>
                </a:lnTo>
                <a:lnTo>
                  <a:pt x="53966" y="103658"/>
                </a:lnTo>
                <a:lnTo>
                  <a:pt x="47339" y="112197"/>
                </a:lnTo>
                <a:lnTo>
                  <a:pt x="46433" y="116752"/>
                </a:lnTo>
                <a:lnTo>
                  <a:pt x="46191" y="119745"/>
                </a:lnTo>
                <a:lnTo>
                  <a:pt x="42536" y="129843"/>
                </a:lnTo>
                <a:lnTo>
                  <a:pt x="39783" y="136092"/>
                </a:lnTo>
                <a:lnTo>
                  <a:pt x="36724" y="146422"/>
                </a:lnTo>
                <a:lnTo>
                  <a:pt x="35365" y="155246"/>
                </a:lnTo>
                <a:lnTo>
                  <a:pt x="34600" y="166084"/>
                </a:lnTo>
                <a:lnTo>
                  <a:pt x="34320" y="176811"/>
                </a:lnTo>
                <a:lnTo>
                  <a:pt x="34281" y="208097"/>
                </a:lnTo>
                <a:lnTo>
                  <a:pt x="35550" y="212391"/>
                </a:lnTo>
                <a:lnTo>
                  <a:pt x="37666" y="216524"/>
                </a:lnTo>
                <a:lnTo>
                  <a:pt x="40347" y="220549"/>
                </a:lnTo>
                <a:lnTo>
                  <a:pt x="43325" y="231795"/>
                </a:lnTo>
                <a:lnTo>
                  <a:pt x="44119" y="238350"/>
                </a:lnTo>
                <a:lnTo>
                  <a:pt x="45918" y="242720"/>
                </a:lnTo>
                <a:lnTo>
                  <a:pt x="48388" y="245633"/>
                </a:lnTo>
                <a:lnTo>
                  <a:pt x="51305" y="247575"/>
                </a:lnTo>
                <a:lnTo>
                  <a:pt x="53249" y="251410"/>
                </a:lnTo>
                <a:lnTo>
                  <a:pt x="55409" y="262444"/>
                </a:lnTo>
                <a:lnTo>
                  <a:pt x="56369" y="272428"/>
                </a:lnTo>
                <a:lnTo>
                  <a:pt x="56626" y="276869"/>
                </a:lnTo>
                <a:lnTo>
                  <a:pt x="58066" y="279829"/>
                </a:lnTo>
                <a:lnTo>
                  <a:pt x="60297" y="281803"/>
                </a:lnTo>
                <a:lnTo>
                  <a:pt x="63054" y="283118"/>
                </a:lnTo>
                <a:lnTo>
                  <a:pt x="64892" y="285265"/>
                </a:lnTo>
                <a:lnTo>
                  <a:pt x="66117" y="287966"/>
                </a:lnTo>
                <a:lnTo>
                  <a:pt x="67478" y="294355"/>
                </a:lnTo>
                <a:lnTo>
                  <a:pt x="68083" y="301427"/>
                </a:lnTo>
                <a:lnTo>
                  <a:pt x="69515" y="303822"/>
                </a:lnTo>
                <a:lnTo>
                  <a:pt x="71739" y="305417"/>
                </a:lnTo>
                <a:lnTo>
                  <a:pt x="74492" y="306481"/>
                </a:lnTo>
                <a:lnTo>
                  <a:pt x="77597" y="308461"/>
                </a:lnTo>
                <a:lnTo>
                  <a:pt x="80937" y="311050"/>
                </a:lnTo>
                <a:lnTo>
                  <a:pt x="84434" y="314047"/>
                </a:lnTo>
                <a:lnTo>
                  <a:pt x="88035" y="318584"/>
                </a:lnTo>
                <a:lnTo>
                  <a:pt x="91706" y="324149"/>
                </a:lnTo>
                <a:lnTo>
                  <a:pt x="100655" y="339196"/>
                </a:lnTo>
                <a:lnTo>
                  <a:pt x="102659" y="341700"/>
                </a:lnTo>
                <a:lnTo>
                  <a:pt x="105265" y="344640"/>
                </a:lnTo>
                <a:lnTo>
                  <a:pt x="108272" y="347870"/>
                </a:lnTo>
                <a:lnTo>
                  <a:pt x="111547" y="350023"/>
                </a:lnTo>
                <a:lnTo>
                  <a:pt x="115001" y="351459"/>
                </a:lnTo>
                <a:lnTo>
                  <a:pt x="123601" y="353762"/>
                </a:lnTo>
                <a:lnTo>
                  <a:pt x="125577" y="355221"/>
                </a:lnTo>
                <a:lnTo>
                  <a:pt x="128163" y="357464"/>
                </a:lnTo>
                <a:lnTo>
                  <a:pt x="136992" y="365616"/>
                </a:lnTo>
                <a:lnTo>
                  <a:pt x="127293" y="355906"/>
                </a:lnTo>
                <a:lnTo>
                  <a:pt x="123031" y="355030"/>
                </a:lnTo>
                <a:lnTo>
                  <a:pt x="120117" y="354797"/>
                </a:lnTo>
                <a:lnTo>
                  <a:pt x="118174" y="353371"/>
                </a:lnTo>
                <a:lnTo>
                  <a:pt x="116878" y="351150"/>
                </a:lnTo>
                <a:lnTo>
                  <a:pt x="116015" y="348400"/>
                </a:lnTo>
                <a:lnTo>
                  <a:pt x="114169" y="346566"/>
                </a:lnTo>
                <a:lnTo>
                  <a:pt x="111669" y="345344"/>
                </a:lnTo>
                <a:lnTo>
                  <a:pt x="108732" y="344529"/>
                </a:lnTo>
                <a:lnTo>
                  <a:pt x="105504" y="342716"/>
                </a:lnTo>
                <a:lnTo>
                  <a:pt x="102081" y="340237"/>
                </a:lnTo>
                <a:lnTo>
                  <a:pt x="93532" y="333201"/>
                </a:lnTo>
                <a:lnTo>
                  <a:pt x="91560" y="331354"/>
                </a:lnTo>
                <a:lnTo>
                  <a:pt x="85983" y="325915"/>
                </a:lnTo>
                <a:lnTo>
                  <a:pt x="82718" y="323956"/>
                </a:lnTo>
                <a:lnTo>
                  <a:pt x="79271" y="322651"/>
                </a:lnTo>
                <a:lnTo>
                  <a:pt x="75703" y="321780"/>
                </a:lnTo>
                <a:lnTo>
                  <a:pt x="72055" y="319930"/>
                </a:lnTo>
                <a:lnTo>
                  <a:pt x="68352" y="317426"/>
                </a:lnTo>
                <a:lnTo>
                  <a:pt x="59353" y="310351"/>
                </a:lnTo>
                <a:lnTo>
                  <a:pt x="57344" y="308501"/>
                </a:lnTo>
                <a:lnTo>
                  <a:pt x="51726" y="303058"/>
                </a:lnTo>
                <a:lnTo>
                  <a:pt x="49720" y="299828"/>
                </a:lnTo>
                <a:lnTo>
                  <a:pt x="47491" y="292853"/>
                </a:lnTo>
                <a:lnTo>
                  <a:pt x="45626" y="290486"/>
                </a:lnTo>
                <a:lnTo>
                  <a:pt x="43113" y="288907"/>
                </a:lnTo>
                <a:lnTo>
                  <a:pt x="40168" y="287854"/>
                </a:lnTo>
                <a:lnTo>
                  <a:pt x="36935" y="284612"/>
                </a:lnTo>
                <a:lnTo>
                  <a:pt x="33509" y="279912"/>
                </a:lnTo>
                <a:lnTo>
                  <a:pt x="29955" y="274237"/>
                </a:lnTo>
                <a:lnTo>
                  <a:pt x="26006" y="264546"/>
                </a:lnTo>
                <a:lnTo>
                  <a:pt x="24252" y="256006"/>
                </a:lnTo>
                <a:lnTo>
                  <a:pt x="23471" y="247977"/>
                </a:lnTo>
                <a:lnTo>
                  <a:pt x="21994" y="244058"/>
                </a:lnTo>
                <a:lnTo>
                  <a:pt x="19738" y="240175"/>
                </a:lnTo>
                <a:lnTo>
                  <a:pt x="16965" y="236316"/>
                </a:lnTo>
                <a:lnTo>
                  <a:pt x="13883" y="228643"/>
                </a:lnTo>
                <a:lnTo>
                  <a:pt x="12513" y="219729"/>
                </a:lnTo>
                <a:lnTo>
                  <a:pt x="12148" y="213796"/>
                </a:lnTo>
                <a:lnTo>
                  <a:pt x="11905" y="207300"/>
                </a:lnTo>
                <a:lnTo>
                  <a:pt x="10472" y="201700"/>
                </a:lnTo>
                <a:lnTo>
                  <a:pt x="8247" y="196696"/>
                </a:lnTo>
                <a:lnTo>
                  <a:pt x="5494" y="192091"/>
                </a:lnTo>
                <a:lnTo>
                  <a:pt x="2435" y="183587"/>
                </a:lnTo>
                <a:lnTo>
                  <a:pt x="1075" y="175574"/>
                </a:lnTo>
                <a:lnTo>
                  <a:pt x="310" y="165193"/>
                </a:lnTo>
                <a:lnTo>
                  <a:pt x="30" y="154633"/>
                </a:lnTo>
                <a:lnTo>
                  <a:pt x="0" y="144312"/>
                </a:lnTo>
                <a:lnTo>
                  <a:pt x="3380" y="133565"/>
                </a:lnTo>
                <a:lnTo>
                  <a:pt x="9830" y="118105"/>
                </a:lnTo>
                <a:lnTo>
                  <a:pt x="10947" y="109360"/>
                </a:lnTo>
                <a:lnTo>
                  <a:pt x="14595" y="98980"/>
                </a:lnTo>
                <a:lnTo>
                  <a:pt x="17346" y="92657"/>
                </a:lnTo>
                <a:lnTo>
                  <a:pt x="20402" y="82244"/>
                </a:lnTo>
                <a:lnTo>
                  <a:pt x="23031" y="72113"/>
                </a:lnTo>
                <a:lnTo>
                  <a:pt x="25510" y="65855"/>
                </a:lnTo>
                <a:lnTo>
                  <a:pt x="28432" y="59143"/>
                </a:lnTo>
                <a:lnTo>
                  <a:pt x="31651" y="54669"/>
                </a:lnTo>
                <a:lnTo>
                  <a:pt x="35066" y="51686"/>
                </a:lnTo>
                <a:lnTo>
                  <a:pt x="38613" y="49697"/>
                </a:lnTo>
                <a:lnTo>
                  <a:pt x="40978" y="47101"/>
                </a:lnTo>
                <a:lnTo>
                  <a:pt x="42555" y="44100"/>
                </a:lnTo>
                <a:lnTo>
                  <a:pt x="43605" y="40830"/>
                </a:lnTo>
                <a:lnTo>
                  <a:pt x="45576" y="37380"/>
                </a:lnTo>
                <a:lnTo>
                  <a:pt x="48160" y="33810"/>
                </a:lnTo>
                <a:lnTo>
                  <a:pt x="51153" y="30160"/>
                </a:lnTo>
                <a:lnTo>
                  <a:pt x="53147" y="26456"/>
                </a:lnTo>
                <a:lnTo>
                  <a:pt x="55364" y="18955"/>
                </a:lnTo>
                <a:lnTo>
                  <a:pt x="57225" y="16446"/>
                </a:lnTo>
                <a:lnTo>
                  <a:pt x="59736" y="14774"/>
                </a:lnTo>
                <a:lnTo>
                  <a:pt x="66823" y="12090"/>
                </a:lnTo>
                <a:lnTo>
                  <a:pt x="68674" y="10600"/>
                </a:lnTo>
                <a:lnTo>
                  <a:pt x="71179" y="8336"/>
                </a:lnTo>
                <a:lnTo>
                  <a:pt x="78256" y="1646"/>
                </a:lnTo>
                <a:lnTo>
                  <a:pt x="80106" y="1098"/>
                </a:lnTo>
                <a:lnTo>
                  <a:pt x="82610" y="731"/>
                </a:lnTo>
                <a:lnTo>
                  <a:pt x="91428"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772"/>
          <p:cNvSpPr/>
          <p:nvPr/>
        </p:nvSpPr>
        <p:spPr>
          <a:xfrm>
            <a:off x="6670008" y="4732019"/>
            <a:ext cx="130843" cy="434341"/>
          </a:xfrm>
          <a:custGeom>
            <a:avLst/>
            <a:gdLst/>
            <a:ahLst/>
            <a:cxnLst/>
            <a:rect l="0" t="0" r="0" b="0"/>
            <a:pathLst>
              <a:path w="130843" h="434341">
                <a:moveTo>
                  <a:pt x="73692" y="0"/>
                </a:moveTo>
                <a:lnTo>
                  <a:pt x="67624" y="12136"/>
                </a:lnTo>
                <a:lnTo>
                  <a:pt x="54485" y="35028"/>
                </a:lnTo>
                <a:lnTo>
                  <a:pt x="45647" y="50022"/>
                </a:lnTo>
                <a:lnTo>
                  <a:pt x="35946" y="71448"/>
                </a:lnTo>
                <a:lnTo>
                  <a:pt x="25667" y="97162"/>
                </a:lnTo>
                <a:lnTo>
                  <a:pt x="15005" y="125735"/>
                </a:lnTo>
                <a:lnTo>
                  <a:pt x="7897" y="156214"/>
                </a:lnTo>
                <a:lnTo>
                  <a:pt x="3159" y="187963"/>
                </a:lnTo>
                <a:lnTo>
                  <a:pt x="0" y="220558"/>
                </a:lnTo>
                <a:lnTo>
                  <a:pt x="434" y="248639"/>
                </a:lnTo>
                <a:lnTo>
                  <a:pt x="3262" y="273709"/>
                </a:lnTo>
                <a:lnTo>
                  <a:pt x="7689" y="296773"/>
                </a:lnTo>
                <a:lnTo>
                  <a:pt x="14450" y="317229"/>
                </a:lnTo>
                <a:lnTo>
                  <a:pt x="22767" y="335946"/>
                </a:lnTo>
                <a:lnTo>
                  <a:pt x="32122" y="353504"/>
                </a:lnTo>
                <a:lnTo>
                  <a:pt x="42169" y="367750"/>
                </a:lnTo>
                <a:lnTo>
                  <a:pt x="52676" y="379787"/>
                </a:lnTo>
                <a:lnTo>
                  <a:pt x="63491" y="390351"/>
                </a:lnTo>
                <a:lnTo>
                  <a:pt x="74511" y="398664"/>
                </a:lnTo>
                <a:lnTo>
                  <a:pt x="85668" y="405476"/>
                </a:lnTo>
                <a:lnTo>
                  <a:pt x="96916" y="411288"/>
                </a:lnTo>
                <a:lnTo>
                  <a:pt x="105685" y="416432"/>
                </a:lnTo>
                <a:lnTo>
                  <a:pt x="112800" y="421131"/>
                </a:lnTo>
                <a:lnTo>
                  <a:pt x="130842" y="43434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773"/>
          <p:cNvSpPr/>
          <p:nvPr/>
        </p:nvSpPr>
        <p:spPr>
          <a:xfrm>
            <a:off x="4676458" y="3989070"/>
            <a:ext cx="455613" cy="114301"/>
          </a:xfrm>
          <a:custGeom>
            <a:avLst/>
            <a:gdLst/>
            <a:ahLst/>
            <a:cxnLst/>
            <a:rect l="0" t="0" r="0" b="0"/>
            <a:pathLst>
              <a:path w="455613" h="114301">
                <a:moveTo>
                  <a:pt x="9842" y="114300"/>
                </a:moveTo>
                <a:lnTo>
                  <a:pt x="0" y="114300"/>
                </a:lnTo>
                <a:lnTo>
                  <a:pt x="741" y="113030"/>
                </a:lnTo>
                <a:lnTo>
                  <a:pt x="2504" y="110913"/>
                </a:lnTo>
                <a:lnTo>
                  <a:pt x="8392" y="104458"/>
                </a:lnTo>
                <a:lnTo>
                  <a:pt x="10145" y="103929"/>
                </a:lnTo>
                <a:lnTo>
                  <a:pt x="15480" y="103340"/>
                </a:lnTo>
                <a:lnTo>
                  <a:pt x="23760" y="100643"/>
                </a:lnTo>
                <a:lnTo>
                  <a:pt x="49894" y="90873"/>
                </a:lnTo>
                <a:lnTo>
                  <a:pt x="60673" y="87252"/>
                </a:lnTo>
                <a:lnTo>
                  <a:pt x="69129" y="84838"/>
                </a:lnTo>
                <a:lnTo>
                  <a:pt x="81912" y="82155"/>
                </a:lnTo>
                <a:lnTo>
                  <a:pt x="91826" y="80963"/>
                </a:lnTo>
                <a:lnTo>
                  <a:pt x="96248" y="79375"/>
                </a:lnTo>
                <a:lnTo>
                  <a:pt x="100466" y="77046"/>
                </a:lnTo>
                <a:lnTo>
                  <a:pt x="104548" y="74224"/>
                </a:lnTo>
                <a:lnTo>
                  <a:pt x="115856" y="71088"/>
                </a:lnTo>
                <a:lnTo>
                  <a:pt x="128079" y="69695"/>
                </a:lnTo>
                <a:lnTo>
                  <a:pt x="137745" y="69075"/>
                </a:lnTo>
                <a:lnTo>
                  <a:pt x="143371" y="67640"/>
                </a:lnTo>
                <a:lnTo>
                  <a:pt x="149661" y="65413"/>
                </a:lnTo>
                <a:lnTo>
                  <a:pt x="156395" y="62659"/>
                </a:lnTo>
                <a:lnTo>
                  <a:pt x="165963" y="60822"/>
                </a:lnTo>
                <a:lnTo>
                  <a:pt x="177423" y="59598"/>
                </a:lnTo>
                <a:lnTo>
                  <a:pt x="190143" y="58782"/>
                </a:lnTo>
                <a:lnTo>
                  <a:pt x="202432" y="56968"/>
                </a:lnTo>
                <a:lnTo>
                  <a:pt x="214435" y="54488"/>
                </a:lnTo>
                <a:lnTo>
                  <a:pt x="226247" y="51565"/>
                </a:lnTo>
                <a:lnTo>
                  <a:pt x="235392" y="49617"/>
                </a:lnTo>
                <a:lnTo>
                  <a:pt x="248939" y="47452"/>
                </a:lnTo>
                <a:lnTo>
                  <a:pt x="255600" y="45604"/>
                </a:lnTo>
                <a:lnTo>
                  <a:pt x="262581" y="43103"/>
                </a:lnTo>
                <a:lnTo>
                  <a:pt x="269774" y="40165"/>
                </a:lnTo>
                <a:lnTo>
                  <a:pt x="281154" y="36901"/>
                </a:lnTo>
                <a:lnTo>
                  <a:pt x="294255" y="34180"/>
                </a:lnTo>
                <a:lnTo>
                  <a:pt x="317011" y="28738"/>
                </a:lnTo>
                <a:lnTo>
                  <a:pt x="327651" y="25508"/>
                </a:lnTo>
                <a:lnTo>
                  <a:pt x="337284" y="22085"/>
                </a:lnTo>
                <a:lnTo>
                  <a:pt x="346247" y="18533"/>
                </a:lnTo>
                <a:lnTo>
                  <a:pt x="353492" y="16165"/>
                </a:lnTo>
                <a:lnTo>
                  <a:pt x="364928" y="13534"/>
                </a:lnTo>
                <a:lnTo>
                  <a:pt x="378507" y="12053"/>
                </a:lnTo>
                <a:lnTo>
                  <a:pt x="390016" y="11707"/>
                </a:lnTo>
                <a:lnTo>
                  <a:pt x="412034" y="11484"/>
                </a:lnTo>
                <a:lnTo>
                  <a:pt x="423967" y="8067"/>
                </a:lnTo>
                <a:lnTo>
                  <a:pt x="430705" y="5378"/>
                </a:lnTo>
                <a:lnTo>
                  <a:pt x="441579" y="2390"/>
                </a:lnTo>
                <a:lnTo>
                  <a:pt x="455612"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774"/>
          <p:cNvSpPr/>
          <p:nvPr/>
        </p:nvSpPr>
        <p:spPr>
          <a:xfrm>
            <a:off x="6394215" y="4972050"/>
            <a:ext cx="429495" cy="91398"/>
          </a:xfrm>
          <a:custGeom>
            <a:avLst/>
            <a:gdLst/>
            <a:ahLst/>
            <a:cxnLst/>
            <a:rect l="0" t="0" r="0" b="0"/>
            <a:pathLst>
              <a:path w="429495" h="91398">
                <a:moveTo>
                  <a:pt x="6585" y="68579"/>
                </a:moveTo>
                <a:lnTo>
                  <a:pt x="517" y="68579"/>
                </a:lnTo>
                <a:lnTo>
                  <a:pt x="0" y="69850"/>
                </a:lnTo>
                <a:lnTo>
                  <a:pt x="924" y="71966"/>
                </a:lnTo>
                <a:lnTo>
                  <a:pt x="5467" y="78421"/>
                </a:lnTo>
                <a:lnTo>
                  <a:pt x="7109" y="78950"/>
                </a:lnTo>
                <a:lnTo>
                  <a:pt x="12321" y="79539"/>
                </a:lnTo>
                <a:lnTo>
                  <a:pt x="15489" y="80965"/>
                </a:lnTo>
                <a:lnTo>
                  <a:pt x="18871" y="83187"/>
                </a:lnTo>
                <a:lnTo>
                  <a:pt x="27356" y="89810"/>
                </a:lnTo>
                <a:lnTo>
                  <a:pt x="35290" y="90715"/>
                </a:lnTo>
                <a:lnTo>
                  <a:pt x="46012" y="91118"/>
                </a:lnTo>
                <a:lnTo>
                  <a:pt x="55011" y="91296"/>
                </a:lnTo>
                <a:lnTo>
                  <a:pt x="73286" y="91397"/>
                </a:lnTo>
                <a:lnTo>
                  <a:pt x="84072" y="90141"/>
                </a:lnTo>
                <a:lnTo>
                  <a:pt x="97613" y="88034"/>
                </a:lnTo>
                <a:lnTo>
                  <a:pt x="112990" y="85359"/>
                </a:lnTo>
                <a:lnTo>
                  <a:pt x="125782" y="83576"/>
                </a:lnTo>
                <a:lnTo>
                  <a:pt x="136849" y="82387"/>
                </a:lnTo>
                <a:lnTo>
                  <a:pt x="146768" y="81595"/>
                </a:lnTo>
                <a:lnTo>
                  <a:pt x="157190" y="79796"/>
                </a:lnTo>
                <a:lnTo>
                  <a:pt x="167948" y="77327"/>
                </a:lnTo>
                <a:lnTo>
                  <a:pt x="178931" y="74412"/>
                </a:lnTo>
                <a:lnTo>
                  <a:pt x="188792" y="71197"/>
                </a:lnTo>
                <a:lnTo>
                  <a:pt x="197906" y="67785"/>
                </a:lnTo>
                <a:lnTo>
                  <a:pt x="206522" y="64240"/>
                </a:lnTo>
                <a:lnTo>
                  <a:pt x="214807" y="61876"/>
                </a:lnTo>
                <a:lnTo>
                  <a:pt x="222869" y="60300"/>
                </a:lnTo>
                <a:lnTo>
                  <a:pt x="230785" y="59250"/>
                </a:lnTo>
                <a:lnTo>
                  <a:pt x="237331" y="57280"/>
                </a:lnTo>
                <a:lnTo>
                  <a:pt x="242966" y="54697"/>
                </a:lnTo>
                <a:lnTo>
                  <a:pt x="247992" y="51704"/>
                </a:lnTo>
                <a:lnTo>
                  <a:pt x="253883" y="48439"/>
                </a:lnTo>
                <a:lnTo>
                  <a:pt x="267202" y="41425"/>
                </a:lnTo>
                <a:lnTo>
                  <a:pt x="276849" y="37777"/>
                </a:lnTo>
                <a:lnTo>
                  <a:pt x="288361" y="34074"/>
                </a:lnTo>
                <a:lnTo>
                  <a:pt x="301115" y="30336"/>
                </a:lnTo>
                <a:lnTo>
                  <a:pt x="310888" y="27844"/>
                </a:lnTo>
                <a:lnTo>
                  <a:pt x="318673" y="26182"/>
                </a:lnTo>
                <a:lnTo>
                  <a:pt x="325134" y="25075"/>
                </a:lnTo>
                <a:lnTo>
                  <a:pt x="331981" y="23066"/>
                </a:lnTo>
                <a:lnTo>
                  <a:pt x="339086" y="20458"/>
                </a:lnTo>
                <a:lnTo>
                  <a:pt x="346362" y="17448"/>
                </a:lnTo>
                <a:lnTo>
                  <a:pt x="353752" y="15442"/>
                </a:lnTo>
                <a:lnTo>
                  <a:pt x="361220" y="14104"/>
                </a:lnTo>
                <a:lnTo>
                  <a:pt x="368738" y="13213"/>
                </a:lnTo>
                <a:lnTo>
                  <a:pt x="375021" y="11348"/>
                </a:lnTo>
                <a:lnTo>
                  <a:pt x="380478" y="8835"/>
                </a:lnTo>
                <a:lnTo>
                  <a:pt x="385388" y="5890"/>
                </a:lnTo>
                <a:lnTo>
                  <a:pt x="391199" y="3927"/>
                </a:lnTo>
                <a:lnTo>
                  <a:pt x="404432" y="1745"/>
                </a:lnTo>
                <a:lnTo>
                  <a:pt x="416642" y="344"/>
                </a:lnTo>
                <a:lnTo>
                  <a:pt x="429494"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775"/>
          <p:cNvSpPr/>
          <p:nvPr/>
        </p:nvSpPr>
        <p:spPr>
          <a:xfrm>
            <a:off x="4914900" y="3977639"/>
            <a:ext cx="331471" cy="68582"/>
          </a:xfrm>
          <a:custGeom>
            <a:avLst/>
            <a:gdLst/>
            <a:ahLst/>
            <a:cxnLst/>
            <a:rect l="0" t="0" r="0" b="0"/>
            <a:pathLst>
              <a:path w="331471" h="68582">
                <a:moveTo>
                  <a:pt x="0" y="68581"/>
                </a:moveTo>
                <a:lnTo>
                  <a:pt x="9841" y="58739"/>
                </a:lnTo>
                <a:lnTo>
                  <a:pt x="14110" y="57856"/>
                </a:lnTo>
                <a:lnTo>
                  <a:pt x="22978" y="57244"/>
                </a:lnTo>
                <a:lnTo>
                  <a:pt x="38617" y="57163"/>
                </a:lnTo>
                <a:lnTo>
                  <a:pt x="44794" y="55889"/>
                </a:lnTo>
                <a:lnTo>
                  <a:pt x="52723" y="53769"/>
                </a:lnTo>
                <a:lnTo>
                  <a:pt x="61818" y="51086"/>
                </a:lnTo>
                <a:lnTo>
                  <a:pt x="71692" y="49298"/>
                </a:lnTo>
                <a:lnTo>
                  <a:pt x="82084" y="48105"/>
                </a:lnTo>
                <a:lnTo>
                  <a:pt x="101252" y="46780"/>
                </a:lnTo>
                <a:lnTo>
                  <a:pt x="114004" y="46192"/>
                </a:lnTo>
                <a:lnTo>
                  <a:pt x="117912" y="44765"/>
                </a:lnTo>
                <a:lnTo>
                  <a:pt x="120518" y="42543"/>
                </a:lnTo>
                <a:lnTo>
                  <a:pt x="122255" y="39792"/>
                </a:lnTo>
                <a:lnTo>
                  <a:pt x="124683" y="37958"/>
                </a:lnTo>
                <a:lnTo>
                  <a:pt x="127572" y="36736"/>
                </a:lnTo>
                <a:lnTo>
                  <a:pt x="135439" y="35377"/>
                </a:lnTo>
                <a:lnTo>
                  <a:pt x="141092" y="35015"/>
                </a:lnTo>
                <a:lnTo>
                  <a:pt x="147401" y="34773"/>
                </a:lnTo>
                <a:lnTo>
                  <a:pt x="151607" y="33342"/>
                </a:lnTo>
                <a:lnTo>
                  <a:pt x="154411" y="31119"/>
                </a:lnTo>
                <a:lnTo>
                  <a:pt x="156281" y="28366"/>
                </a:lnTo>
                <a:lnTo>
                  <a:pt x="160067" y="26531"/>
                </a:lnTo>
                <a:lnTo>
                  <a:pt x="165131" y="25307"/>
                </a:lnTo>
                <a:lnTo>
                  <a:pt x="171047" y="24492"/>
                </a:lnTo>
                <a:lnTo>
                  <a:pt x="177531" y="23948"/>
                </a:lnTo>
                <a:lnTo>
                  <a:pt x="184394" y="23586"/>
                </a:lnTo>
                <a:lnTo>
                  <a:pt x="202802" y="23075"/>
                </a:lnTo>
                <a:lnTo>
                  <a:pt x="220399" y="22903"/>
                </a:lnTo>
                <a:lnTo>
                  <a:pt x="224403" y="21619"/>
                </a:lnTo>
                <a:lnTo>
                  <a:pt x="228342" y="19492"/>
                </a:lnTo>
                <a:lnTo>
                  <a:pt x="232238" y="16805"/>
                </a:lnTo>
                <a:lnTo>
                  <a:pt x="236105" y="15013"/>
                </a:lnTo>
                <a:lnTo>
                  <a:pt x="243788" y="13023"/>
                </a:lnTo>
                <a:lnTo>
                  <a:pt x="248885" y="12492"/>
                </a:lnTo>
                <a:lnTo>
                  <a:pt x="254823" y="12138"/>
                </a:lnTo>
                <a:lnTo>
                  <a:pt x="266925" y="11745"/>
                </a:lnTo>
                <a:lnTo>
                  <a:pt x="285041" y="11493"/>
                </a:lnTo>
                <a:lnTo>
                  <a:pt x="316151" y="11434"/>
                </a:lnTo>
                <a:lnTo>
                  <a:pt x="318718" y="10163"/>
                </a:lnTo>
                <a:lnTo>
                  <a:pt x="321698" y="8046"/>
                </a:lnTo>
                <a:lnTo>
                  <a:pt x="33147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776"/>
          <p:cNvSpPr/>
          <p:nvPr/>
        </p:nvSpPr>
        <p:spPr>
          <a:xfrm>
            <a:off x="5852159" y="3749039"/>
            <a:ext cx="114104" cy="480062"/>
          </a:xfrm>
          <a:custGeom>
            <a:avLst/>
            <a:gdLst/>
            <a:ahLst/>
            <a:cxnLst/>
            <a:rect l="0" t="0" r="0" b="0"/>
            <a:pathLst>
              <a:path w="114104" h="480062">
                <a:moveTo>
                  <a:pt x="0" y="0"/>
                </a:moveTo>
                <a:lnTo>
                  <a:pt x="9842" y="0"/>
                </a:lnTo>
                <a:lnTo>
                  <a:pt x="11641" y="1270"/>
                </a:lnTo>
                <a:lnTo>
                  <a:pt x="14111" y="3387"/>
                </a:lnTo>
                <a:lnTo>
                  <a:pt x="21132" y="9842"/>
                </a:lnTo>
                <a:lnTo>
                  <a:pt x="22978" y="10371"/>
                </a:lnTo>
                <a:lnTo>
                  <a:pt x="25479" y="10724"/>
                </a:lnTo>
                <a:lnTo>
                  <a:pt x="28416" y="10960"/>
                </a:lnTo>
                <a:lnTo>
                  <a:pt x="31645" y="11117"/>
                </a:lnTo>
                <a:lnTo>
                  <a:pt x="43616" y="11389"/>
                </a:lnTo>
                <a:lnTo>
                  <a:pt x="45587" y="12673"/>
                </a:lnTo>
                <a:lnTo>
                  <a:pt x="48172" y="14799"/>
                </a:lnTo>
                <a:lnTo>
                  <a:pt x="51165" y="17486"/>
                </a:lnTo>
                <a:lnTo>
                  <a:pt x="54430" y="19277"/>
                </a:lnTo>
                <a:lnTo>
                  <a:pt x="57877" y="20472"/>
                </a:lnTo>
                <a:lnTo>
                  <a:pt x="61444" y="21268"/>
                </a:lnTo>
                <a:lnTo>
                  <a:pt x="63823" y="23069"/>
                </a:lnTo>
                <a:lnTo>
                  <a:pt x="65409" y="25539"/>
                </a:lnTo>
                <a:lnTo>
                  <a:pt x="66467" y="28456"/>
                </a:lnTo>
                <a:lnTo>
                  <a:pt x="68441" y="30401"/>
                </a:lnTo>
                <a:lnTo>
                  <a:pt x="71028" y="31698"/>
                </a:lnTo>
                <a:lnTo>
                  <a:pt x="74022" y="32562"/>
                </a:lnTo>
                <a:lnTo>
                  <a:pt x="77288" y="35678"/>
                </a:lnTo>
                <a:lnTo>
                  <a:pt x="80735" y="40295"/>
                </a:lnTo>
                <a:lnTo>
                  <a:pt x="84304" y="45914"/>
                </a:lnTo>
                <a:lnTo>
                  <a:pt x="87953" y="50929"/>
                </a:lnTo>
                <a:lnTo>
                  <a:pt x="91655" y="55543"/>
                </a:lnTo>
                <a:lnTo>
                  <a:pt x="95393" y="59889"/>
                </a:lnTo>
                <a:lnTo>
                  <a:pt x="99156" y="65326"/>
                </a:lnTo>
                <a:lnTo>
                  <a:pt x="102934" y="71491"/>
                </a:lnTo>
                <a:lnTo>
                  <a:pt x="106723" y="78141"/>
                </a:lnTo>
                <a:lnTo>
                  <a:pt x="109249" y="85114"/>
                </a:lnTo>
                <a:lnTo>
                  <a:pt x="112056" y="99635"/>
                </a:lnTo>
                <a:lnTo>
                  <a:pt x="113303" y="111169"/>
                </a:lnTo>
                <a:lnTo>
                  <a:pt x="113636" y="116023"/>
                </a:lnTo>
                <a:lnTo>
                  <a:pt x="114005" y="141736"/>
                </a:lnTo>
                <a:lnTo>
                  <a:pt x="114103" y="159261"/>
                </a:lnTo>
                <a:lnTo>
                  <a:pt x="112899" y="179834"/>
                </a:lnTo>
                <a:lnTo>
                  <a:pt x="110826" y="202439"/>
                </a:lnTo>
                <a:lnTo>
                  <a:pt x="108174" y="226400"/>
                </a:lnTo>
                <a:lnTo>
                  <a:pt x="105137" y="244914"/>
                </a:lnTo>
                <a:lnTo>
                  <a:pt x="101841" y="259796"/>
                </a:lnTo>
                <a:lnTo>
                  <a:pt x="98374" y="272257"/>
                </a:lnTo>
                <a:lnTo>
                  <a:pt x="96063" y="281835"/>
                </a:lnTo>
                <a:lnTo>
                  <a:pt x="93495" y="295864"/>
                </a:lnTo>
                <a:lnTo>
                  <a:pt x="91540" y="302653"/>
                </a:lnTo>
                <a:lnTo>
                  <a:pt x="88967" y="309719"/>
                </a:lnTo>
                <a:lnTo>
                  <a:pt x="85982" y="316969"/>
                </a:lnTo>
                <a:lnTo>
                  <a:pt x="82664" y="328412"/>
                </a:lnTo>
                <a:lnTo>
                  <a:pt x="79920" y="341541"/>
                </a:lnTo>
                <a:lnTo>
                  <a:pt x="74467" y="364310"/>
                </a:lnTo>
                <a:lnTo>
                  <a:pt x="69965" y="376223"/>
                </a:lnTo>
                <a:lnTo>
                  <a:pt x="64423" y="387976"/>
                </a:lnTo>
                <a:lnTo>
                  <a:pt x="58189" y="399620"/>
                </a:lnTo>
                <a:lnTo>
                  <a:pt x="54033" y="408654"/>
                </a:lnTo>
                <a:lnTo>
                  <a:pt x="51262" y="415946"/>
                </a:lnTo>
                <a:lnTo>
                  <a:pt x="48183" y="427435"/>
                </a:lnTo>
                <a:lnTo>
                  <a:pt x="46815" y="436775"/>
                </a:lnTo>
                <a:lnTo>
                  <a:pt x="45181" y="439773"/>
                </a:lnTo>
                <a:lnTo>
                  <a:pt x="42821" y="441772"/>
                </a:lnTo>
                <a:lnTo>
                  <a:pt x="39977" y="443105"/>
                </a:lnTo>
                <a:lnTo>
                  <a:pt x="38081" y="445263"/>
                </a:lnTo>
                <a:lnTo>
                  <a:pt x="36818" y="447973"/>
                </a:lnTo>
                <a:lnTo>
                  <a:pt x="35414" y="454369"/>
                </a:lnTo>
                <a:lnTo>
                  <a:pt x="34790" y="461445"/>
                </a:lnTo>
                <a:lnTo>
                  <a:pt x="33354" y="463841"/>
                </a:lnTo>
                <a:lnTo>
                  <a:pt x="31126" y="465437"/>
                </a:lnTo>
                <a:lnTo>
                  <a:pt x="28371" y="466502"/>
                </a:lnTo>
                <a:lnTo>
                  <a:pt x="26534" y="468481"/>
                </a:lnTo>
                <a:lnTo>
                  <a:pt x="25310" y="471071"/>
                </a:lnTo>
                <a:lnTo>
                  <a:pt x="24493" y="474067"/>
                </a:lnTo>
                <a:lnTo>
                  <a:pt x="22679" y="476065"/>
                </a:lnTo>
                <a:lnTo>
                  <a:pt x="20200" y="477397"/>
                </a:lnTo>
                <a:lnTo>
                  <a:pt x="11431" y="48006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777"/>
          <p:cNvSpPr/>
          <p:nvPr/>
        </p:nvSpPr>
        <p:spPr>
          <a:xfrm>
            <a:off x="5749290" y="3840499"/>
            <a:ext cx="525781" cy="125711"/>
          </a:xfrm>
          <a:custGeom>
            <a:avLst/>
            <a:gdLst/>
            <a:ahLst/>
            <a:cxnLst/>
            <a:rect l="0" t="0" r="0" b="0"/>
            <a:pathLst>
              <a:path w="525781" h="125711">
                <a:moveTo>
                  <a:pt x="0" y="125710"/>
                </a:moveTo>
                <a:lnTo>
                  <a:pt x="95710" y="125710"/>
                </a:lnTo>
                <a:lnTo>
                  <a:pt x="105716" y="124440"/>
                </a:lnTo>
                <a:lnTo>
                  <a:pt x="116198" y="122324"/>
                </a:lnTo>
                <a:lnTo>
                  <a:pt x="126995" y="119643"/>
                </a:lnTo>
                <a:lnTo>
                  <a:pt x="139273" y="115315"/>
                </a:lnTo>
                <a:lnTo>
                  <a:pt x="152539" y="109890"/>
                </a:lnTo>
                <a:lnTo>
                  <a:pt x="166462" y="103734"/>
                </a:lnTo>
                <a:lnTo>
                  <a:pt x="180824" y="98359"/>
                </a:lnTo>
                <a:lnTo>
                  <a:pt x="195480" y="93506"/>
                </a:lnTo>
                <a:lnTo>
                  <a:pt x="210330" y="89001"/>
                </a:lnTo>
                <a:lnTo>
                  <a:pt x="222769" y="84728"/>
                </a:lnTo>
                <a:lnTo>
                  <a:pt x="233603" y="80608"/>
                </a:lnTo>
                <a:lnTo>
                  <a:pt x="243365" y="76592"/>
                </a:lnTo>
                <a:lnTo>
                  <a:pt x="253683" y="72645"/>
                </a:lnTo>
                <a:lnTo>
                  <a:pt x="275308" y="64873"/>
                </a:lnTo>
                <a:lnTo>
                  <a:pt x="290218" y="58482"/>
                </a:lnTo>
                <a:lnTo>
                  <a:pt x="327106" y="41221"/>
                </a:lnTo>
                <a:lnTo>
                  <a:pt x="346340" y="33824"/>
                </a:lnTo>
                <a:lnTo>
                  <a:pt x="365513" y="27623"/>
                </a:lnTo>
                <a:lnTo>
                  <a:pt x="384645" y="22219"/>
                </a:lnTo>
                <a:lnTo>
                  <a:pt x="398670" y="17346"/>
                </a:lnTo>
                <a:lnTo>
                  <a:pt x="409289" y="12828"/>
                </a:lnTo>
                <a:lnTo>
                  <a:pt x="417640" y="8545"/>
                </a:lnTo>
                <a:lnTo>
                  <a:pt x="427016" y="5690"/>
                </a:lnTo>
                <a:lnTo>
                  <a:pt x="437078" y="3787"/>
                </a:lnTo>
                <a:lnTo>
                  <a:pt x="447594" y="2518"/>
                </a:lnTo>
                <a:lnTo>
                  <a:pt x="457147" y="1672"/>
                </a:lnTo>
                <a:lnTo>
                  <a:pt x="466054" y="1109"/>
                </a:lnTo>
                <a:lnTo>
                  <a:pt x="486465" y="203"/>
                </a:lnTo>
                <a:lnTo>
                  <a:pt x="499622" y="24"/>
                </a:lnTo>
                <a:lnTo>
                  <a:pt x="506957" y="0"/>
                </a:lnTo>
                <a:lnTo>
                  <a:pt x="509421" y="1264"/>
                </a:lnTo>
                <a:lnTo>
                  <a:pt x="511064" y="3376"/>
                </a:lnTo>
                <a:lnTo>
                  <a:pt x="512159" y="6054"/>
                </a:lnTo>
                <a:lnTo>
                  <a:pt x="514159" y="7840"/>
                </a:lnTo>
                <a:lnTo>
                  <a:pt x="516763" y="9030"/>
                </a:lnTo>
                <a:lnTo>
                  <a:pt x="525780" y="1141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778"/>
          <p:cNvSpPr/>
          <p:nvPr/>
        </p:nvSpPr>
        <p:spPr>
          <a:xfrm>
            <a:off x="7429500" y="4697729"/>
            <a:ext cx="159823" cy="388622"/>
          </a:xfrm>
          <a:custGeom>
            <a:avLst/>
            <a:gdLst/>
            <a:ahLst/>
            <a:cxnLst/>
            <a:rect l="0" t="0" r="0" b="0"/>
            <a:pathLst>
              <a:path w="159823" h="388622">
                <a:moveTo>
                  <a:pt x="0" y="0"/>
                </a:moveTo>
                <a:lnTo>
                  <a:pt x="26868" y="0"/>
                </a:lnTo>
                <a:lnTo>
                  <a:pt x="30612" y="1271"/>
                </a:lnTo>
                <a:lnTo>
                  <a:pt x="34377" y="3387"/>
                </a:lnTo>
                <a:lnTo>
                  <a:pt x="38158" y="6068"/>
                </a:lnTo>
                <a:lnTo>
                  <a:pt x="41949" y="7856"/>
                </a:lnTo>
                <a:lnTo>
                  <a:pt x="45746" y="9047"/>
                </a:lnTo>
                <a:lnTo>
                  <a:pt x="49547" y="9842"/>
                </a:lnTo>
                <a:lnTo>
                  <a:pt x="53351" y="11642"/>
                </a:lnTo>
                <a:lnTo>
                  <a:pt x="57157" y="14111"/>
                </a:lnTo>
                <a:lnTo>
                  <a:pt x="60965" y="17027"/>
                </a:lnTo>
                <a:lnTo>
                  <a:pt x="64773" y="18972"/>
                </a:lnTo>
                <a:lnTo>
                  <a:pt x="68582" y="20268"/>
                </a:lnTo>
                <a:lnTo>
                  <a:pt x="72391" y="21132"/>
                </a:lnTo>
                <a:lnTo>
                  <a:pt x="76200" y="22978"/>
                </a:lnTo>
                <a:lnTo>
                  <a:pt x="80010" y="25479"/>
                </a:lnTo>
                <a:lnTo>
                  <a:pt x="83820" y="28416"/>
                </a:lnTo>
                <a:lnTo>
                  <a:pt x="87630" y="32914"/>
                </a:lnTo>
                <a:lnTo>
                  <a:pt x="91440" y="38453"/>
                </a:lnTo>
                <a:lnTo>
                  <a:pt x="95250" y="44685"/>
                </a:lnTo>
                <a:lnTo>
                  <a:pt x="99059" y="51380"/>
                </a:lnTo>
                <a:lnTo>
                  <a:pt x="106679" y="65593"/>
                </a:lnTo>
                <a:lnTo>
                  <a:pt x="110490" y="71669"/>
                </a:lnTo>
                <a:lnTo>
                  <a:pt x="114300" y="76989"/>
                </a:lnTo>
                <a:lnTo>
                  <a:pt x="118109" y="81806"/>
                </a:lnTo>
                <a:lnTo>
                  <a:pt x="121920" y="87558"/>
                </a:lnTo>
                <a:lnTo>
                  <a:pt x="125729" y="93932"/>
                </a:lnTo>
                <a:lnTo>
                  <a:pt x="129539" y="100722"/>
                </a:lnTo>
                <a:lnTo>
                  <a:pt x="133350" y="109058"/>
                </a:lnTo>
                <a:lnTo>
                  <a:pt x="137159" y="118425"/>
                </a:lnTo>
                <a:lnTo>
                  <a:pt x="140969" y="128481"/>
                </a:lnTo>
                <a:lnTo>
                  <a:pt x="144780" y="137724"/>
                </a:lnTo>
                <a:lnTo>
                  <a:pt x="148590" y="146426"/>
                </a:lnTo>
                <a:lnTo>
                  <a:pt x="152400" y="154768"/>
                </a:lnTo>
                <a:lnTo>
                  <a:pt x="154939" y="162868"/>
                </a:lnTo>
                <a:lnTo>
                  <a:pt x="156633" y="170809"/>
                </a:lnTo>
                <a:lnTo>
                  <a:pt x="157762" y="178643"/>
                </a:lnTo>
                <a:lnTo>
                  <a:pt x="158515" y="186405"/>
                </a:lnTo>
                <a:lnTo>
                  <a:pt x="159016" y="194121"/>
                </a:lnTo>
                <a:lnTo>
                  <a:pt x="159350" y="201804"/>
                </a:lnTo>
                <a:lnTo>
                  <a:pt x="159822" y="242956"/>
                </a:lnTo>
                <a:lnTo>
                  <a:pt x="158617" y="258491"/>
                </a:lnTo>
                <a:lnTo>
                  <a:pt x="156544" y="273927"/>
                </a:lnTo>
                <a:lnTo>
                  <a:pt x="153892" y="289299"/>
                </a:lnTo>
                <a:lnTo>
                  <a:pt x="150855" y="300816"/>
                </a:lnTo>
                <a:lnTo>
                  <a:pt x="147559" y="309764"/>
                </a:lnTo>
                <a:lnTo>
                  <a:pt x="144093" y="316999"/>
                </a:lnTo>
                <a:lnTo>
                  <a:pt x="140512" y="325633"/>
                </a:lnTo>
                <a:lnTo>
                  <a:pt x="136855" y="335199"/>
                </a:lnTo>
                <a:lnTo>
                  <a:pt x="127927" y="359723"/>
                </a:lnTo>
                <a:lnTo>
                  <a:pt x="123320" y="366464"/>
                </a:lnTo>
                <a:lnTo>
                  <a:pt x="120313" y="370039"/>
                </a:lnTo>
                <a:lnTo>
                  <a:pt x="118309" y="373693"/>
                </a:lnTo>
                <a:lnTo>
                  <a:pt x="116081" y="381139"/>
                </a:lnTo>
                <a:lnTo>
                  <a:pt x="114217" y="383633"/>
                </a:lnTo>
                <a:lnTo>
                  <a:pt x="111705" y="385296"/>
                </a:lnTo>
                <a:lnTo>
                  <a:pt x="102869" y="38862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779"/>
          <p:cNvSpPr/>
          <p:nvPr/>
        </p:nvSpPr>
        <p:spPr>
          <a:xfrm>
            <a:off x="7383780" y="4834889"/>
            <a:ext cx="514350" cy="80012"/>
          </a:xfrm>
          <a:custGeom>
            <a:avLst/>
            <a:gdLst/>
            <a:ahLst/>
            <a:cxnLst/>
            <a:rect l="0" t="0" r="0" b="0"/>
            <a:pathLst>
              <a:path w="514350" h="80012">
                <a:moveTo>
                  <a:pt x="0" y="80011"/>
                </a:moveTo>
                <a:lnTo>
                  <a:pt x="15908" y="80011"/>
                </a:lnTo>
                <a:lnTo>
                  <a:pt x="23305" y="78740"/>
                </a:lnTo>
                <a:lnTo>
                  <a:pt x="33317" y="76624"/>
                </a:lnTo>
                <a:lnTo>
                  <a:pt x="45071" y="73943"/>
                </a:lnTo>
                <a:lnTo>
                  <a:pt x="54177" y="72155"/>
                </a:lnTo>
                <a:lnTo>
                  <a:pt x="67683" y="70169"/>
                </a:lnTo>
                <a:lnTo>
                  <a:pt x="74332" y="68370"/>
                </a:lnTo>
                <a:lnTo>
                  <a:pt x="81304" y="65900"/>
                </a:lnTo>
                <a:lnTo>
                  <a:pt x="88492" y="62983"/>
                </a:lnTo>
                <a:lnTo>
                  <a:pt x="95825" y="61039"/>
                </a:lnTo>
                <a:lnTo>
                  <a:pt x="110745" y="58879"/>
                </a:lnTo>
                <a:lnTo>
                  <a:pt x="122456" y="57918"/>
                </a:lnTo>
                <a:lnTo>
                  <a:pt x="133165" y="57492"/>
                </a:lnTo>
                <a:lnTo>
                  <a:pt x="146391" y="57302"/>
                </a:lnTo>
                <a:lnTo>
                  <a:pt x="156014" y="55981"/>
                </a:lnTo>
                <a:lnTo>
                  <a:pt x="167509" y="53831"/>
                </a:lnTo>
                <a:lnTo>
                  <a:pt x="180253" y="51128"/>
                </a:lnTo>
                <a:lnTo>
                  <a:pt x="191288" y="49326"/>
                </a:lnTo>
                <a:lnTo>
                  <a:pt x="201185" y="48124"/>
                </a:lnTo>
                <a:lnTo>
                  <a:pt x="210323" y="47323"/>
                </a:lnTo>
                <a:lnTo>
                  <a:pt x="220226" y="45518"/>
                </a:lnTo>
                <a:lnTo>
                  <a:pt x="230636" y="43046"/>
                </a:lnTo>
                <a:lnTo>
                  <a:pt x="266880" y="33498"/>
                </a:lnTo>
                <a:lnTo>
                  <a:pt x="280790" y="29952"/>
                </a:lnTo>
                <a:lnTo>
                  <a:pt x="292603" y="27588"/>
                </a:lnTo>
                <a:lnTo>
                  <a:pt x="303019" y="26012"/>
                </a:lnTo>
                <a:lnTo>
                  <a:pt x="312502" y="24962"/>
                </a:lnTo>
                <a:lnTo>
                  <a:pt x="322634" y="24261"/>
                </a:lnTo>
                <a:lnTo>
                  <a:pt x="333200" y="23794"/>
                </a:lnTo>
                <a:lnTo>
                  <a:pt x="344052" y="23483"/>
                </a:lnTo>
                <a:lnTo>
                  <a:pt x="356369" y="22006"/>
                </a:lnTo>
                <a:lnTo>
                  <a:pt x="369659" y="19750"/>
                </a:lnTo>
                <a:lnTo>
                  <a:pt x="383599" y="16977"/>
                </a:lnTo>
                <a:lnTo>
                  <a:pt x="396702" y="13858"/>
                </a:lnTo>
                <a:lnTo>
                  <a:pt x="409248" y="10509"/>
                </a:lnTo>
                <a:lnTo>
                  <a:pt x="421422" y="7006"/>
                </a:lnTo>
                <a:lnTo>
                  <a:pt x="432077" y="4671"/>
                </a:lnTo>
                <a:lnTo>
                  <a:pt x="441722" y="3114"/>
                </a:lnTo>
                <a:lnTo>
                  <a:pt x="450691" y="2076"/>
                </a:lnTo>
                <a:lnTo>
                  <a:pt x="464044" y="923"/>
                </a:lnTo>
                <a:lnTo>
                  <a:pt x="478701" y="274"/>
                </a:lnTo>
                <a:lnTo>
                  <a:pt x="491087" y="82"/>
                </a:lnTo>
                <a:lnTo>
                  <a:pt x="514349"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few theorems</a:t>
            </a:r>
            <a:endParaRPr lang="en-US" dirty="0"/>
          </a:p>
        </p:txBody>
      </p:sp>
      <p:sp>
        <p:nvSpPr>
          <p:cNvPr id="3" name="Content Placeholder 2"/>
          <p:cNvSpPr>
            <a:spLocks noGrp="1"/>
          </p:cNvSpPr>
          <p:nvPr>
            <p:ph idx="1"/>
          </p:nvPr>
        </p:nvSpPr>
        <p:spPr/>
        <p:txBody>
          <a:bodyPr/>
          <a:lstStyle/>
          <a:p>
            <a:r>
              <a:rPr lang="en-US" dirty="0" smtClean="0"/>
              <a:t>If two parallel lines are cut by a transversal, then alternate interior angles are congruent.</a:t>
            </a:r>
          </a:p>
          <a:p>
            <a:r>
              <a:rPr lang="en-US" dirty="0" smtClean="0"/>
              <a:t>If a transversal is perpendicular to one of two parallel lines, then it is perpendicular to the other one</a:t>
            </a:r>
            <a:endParaRPr lang="en-US" dirty="0"/>
          </a:p>
        </p:txBody>
      </p:sp>
      <p:sp>
        <p:nvSpPr>
          <p:cNvPr id="18" name="SMARTPenAnnotation117"/>
          <p:cNvSpPr/>
          <p:nvPr/>
        </p:nvSpPr>
        <p:spPr>
          <a:xfrm>
            <a:off x="6732269" y="4320539"/>
            <a:ext cx="217172" cy="217171"/>
          </a:xfrm>
          <a:custGeom>
            <a:avLst/>
            <a:gdLst/>
            <a:ahLst/>
            <a:cxnLst/>
            <a:rect l="0" t="0" r="0" b="0"/>
            <a:pathLst>
              <a:path w="217172" h="217171">
                <a:moveTo>
                  <a:pt x="0" y="217170"/>
                </a:moveTo>
                <a:lnTo>
                  <a:pt x="6069" y="205035"/>
                </a:lnTo>
                <a:lnTo>
                  <a:pt x="9125" y="197650"/>
                </a:lnTo>
                <a:lnTo>
                  <a:pt x="12434" y="188917"/>
                </a:lnTo>
                <a:lnTo>
                  <a:pt x="15909" y="179285"/>
                </a:lnTo>
                <a:lnTo>
                  <a:pt x="18227" y="171593"/>
                </a:lnTo>
                <a:lnTo>
                  <a:pt x="19771" y="165196"/>
                </a:lnTo>
                <a:lnTo>
                  <a:pt x="20801" y="159660"/>
                </a:lnTo>
                <a:lnTo>
                  <a:pt x="22757" y="154701"/>
                </a:lnTo>
                <a:lnTo>
                  <a:pt x="25332" y="150124"/>
                </a:lnTo>
                <a:lnTo>
                  <a:pt x="28318" y="145803"/>
                </a:lnTo>
                <a:lnTo>
                  <a:pt x="31579" y="141652"/>
                </a:lnTo>
                <a:lnTo>
                  <a:pt x="35023" y="137615"/>
                </a:lnTo>
                <a:lnTo>
                  <a:pt x="38589" y="133653"/>
                </a:lnTo>
                <a:lnTo>
                  <a:pt x="43506" y="127202"/>
                </a:lnTo>
                <a:lnTo>
                  <a:pt x="55743" y="109875"/>
                </a:lnTo>
                <a:lnTo>
                  <a:pt x="61293" y="102460"/>
                </a:lnTo>
                <a:lnTo>
                  <a:pt x="66261" y="96247"/>
                </a:lnTo>
                <a:lnTo>
                  <a:pt x="70845" y="90835"/>
                </a:lnTo>
                <a:lnTo>
                  <a:pt x="78980" y="83416"/>
                </a:lnTo>
                <a:lnTo>
                  <a:pt x="89484" y="74661"/>
                </a:lnTo>
                <a:lnTo>
                  <a:pt x="101566" y="65015"/>
                </a:lnTo>
                <a:lnTo>
                  <a:pt x="110890" y="57313"/>
                </a:lnTo>
                <a:lnTo>
                  <a:pt x="118377" y="50909"/>
                </a:lnTo>
                <a:lnTo>
                  <a:pt x="124638" y="45370"/>
                </a:lnTo>
                <a:lnTo>
                  <a:pt x="133892" y="39137"/>
                </a:lnTo>
                <a:lnTo>
                  <a:pt x="145142" y="32441"/>
                </a:lnTo>
                <a:lnTo>
                  <a:pt x="168648" y="19499"/>
                </a:lnTo>
                <a:lnTo>
                  <a:pt x="187562" y="9513"/>
                </a:lnTo>
                <a:lnTo>
                  <a:pt x="194891" y="6342"/>
                </a:lnTo>
                <a:lnTo>
                  <a:pt x="201048" y="4228"/>
                </a:lnTo>
                <a:lnTo>
                  <a:pt x="217171" y="0"/>
                </a:lnTo>
              </a:path>
            </a:pathLst>
          </a:custGeom>
          <a:ln w="38100" cap="flat" cmpd="sng" algn="ctr">
            <a:solidFill>
              <a:srgbClr val="0000FF"/>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750"/>
          <p:cNvSpPr/>
          <p:nvPr/>
        </p:nvSpPr>
        <p:spPr>
          <a:xfrm>
            <a:off x="6709409" y="2565193"/>
            <a:ext cx="2137411" cy="75137"/>
          </a:xfrm>
          <a:custGeom>
            <a:avLst/>
            <a:gdLst/>
            <a:ahLst/>
            <a:cxnLst/>
            <a:rect l="0" t="0" r="0" b="0"/>
            <a:pathLst>
              <a:path w="2137411" h="75137">
                <a:moveTo>
                  <a:pt x="0" y="75136"/>
                </a:moveTo>
                <a:lnTo>
                  <a:pt x="6068" y="69069"/>
                </a:lnTo>
                <a:lnTo>
                  <a:pt x="9125" y="67281"/>
                </a:lnTo>
                <a:lnTo>
                  <a:pt x="15909" y="65295"/>
                </a:lnTo>
                <a:lnTo>
                  <a:pt x="39707" y="63748"/>
                </a:lnTo>
                <a:lnTo>
                  <a:pt x="42981" y="62464"/>
                </a:lnTo>
                <a:lnTo>
                  <a:pt x="46434" y="60338"/>
                </a:lnTo>
                <a:lnTo>
                  <a:pt x="50006" y="57651"/>
                </a:lnTo>
                <a:lnTo>
                  <a:pt x="54928" y="55859"/>
                </a:lnTo>
                <a:lnTo>
                  <a:pt x="67169" y="53869"/>
                </a:lnTo>
                <a:lnTo>
                  <a:pt x="117847" y="52486"/>
                </a:lnTo>
                <a:lnTo>
                  <a:pt x="335991" y="52278"/>
                </a:lnTo>
                <a:lnTo>
                  <a:pt x="350994" y="51007"/>
                </a:lnTo>
                <a:lnTo>
                  <a:pt x="408234" y="44421"/>
                </a:lnTo>
                <a:lnTo>
                  <a:pt x="433744" y="42436"/>
                </a:lnTo>
                <a:lnTo>
                  <a:pt x="495653" y="41160"/>
                </a:lnTo>
                <a:lnTo>
                  <a:pt x="535057" y="39670"/>
                </a:lnTo>
                <a:lnTo>
                  <a:pt x="547205" y="37522"/>
                </a:lnTo>
                <a:lnTo>
                  <a:pt x="559114" y="34820"/>
                </a:lnTo>
                <a:lnTo>
                  <a:pt x="569593" y="33019"/>
                </a:lnTo>
                <a:lnTo>
                  <a:pt x="588009" y="31017"/>
                </a:lnTo>
                <a:lnTo>
                  <a:pt x="636929" y="29891"/>
                </a:lnTo>
                <a:lnTo>
                  <a:pt x="653219" y="28463"/>
                </a:lnTo>
                <a:lnTo>
                  <a:pt x="667890" y="26241"/>
                </a:lnTo>
                <a:lnTo>
                  <a:pt x="681480" y="23489"/>
                </a:lnTo>
                <a:lnTo>
                  <a:pt x="698160" y="21655"/>
                </a:lnTo>
                <a:lnTo>
                  <a:pt x="737013" y="19617"/>
                </a:lnTo>
                <a:lnTo>
                  <a:pt x="783525" y="18470"/>
                </a:lnTo>
                <a:lnTo>
                  <a:pt x="800480" y="17039"/>
                </a:lnTo>
                <a:lnTo>
                  <a:pt x="819403" y="14815"/>
                </a:lnTo>
                <a:lnTo>
                  <a:pt x="839639" y="12062"/>
                </a:lnTo>
                <a:lnTo>
                  <a:pt x="858210" y="10227"/>
                </a:lnTo>
                <a:lnTo>
                  <a:pt x="892390" y="8188"/>
                </a:lnTo>
                <a:lnTo>
                  <a:pt x="958397" y="7040"/>
                </a:lnTo>
                <a:lnTo>
                  <a:pt x="1009987" y="6700"/>
                </a:lnTo>
                <a:lnTo>
                  <a:pt x="1032735" y="5382"/>
                </a:lnTo>
                <a:lnTo>
                  <a:pt x="1091876" y="531"/>
                </a:lnTo>
                <a:lnTo>
                  <a:pt x="1130508" y="0"/>
                </a:lnTo>
                <a:lnTo>
                  <a:pt x="1174042" y="915"/>
                </a:lnTo>
                <a:lnTo>
                  <a:pt x="1286395" y="4885"/>
                </a:lnTo>
                <a:lnTo>
                  <a:pt x="1369869" y="6226"/>
                </a:lnTo>
                <a:lnTo>
                  <a:pt x="1715547" y="6557"/>
                </a:lnTo>
                <a:lnTo>
                  <a:pt x="1741868" y="7826"/>
                </a:lnTo>
                <a:lnTo>
                  <a:pt x="1763226" y="9943"/>
                </a:lnTo>
                <a:lnTo>
                  <a:pt x="1781274" y="12624"/>
                </a:lnTo>
                <a:lnTo>
                  <a:pt x="1797116" y="14412"/>
                </a:lnTo>
                <a:lnTo>
                  <a:pt x="1824878" y="16398"/>
                </a:lnTo>
                <a:lnTo>
                  <a:pt x="1880131" y="17516"/>
                </a:lnTo>
                <a:lnTo>
                  <a:pt x="2077989" y="17986"/>
                </a:lnTo>
                <a:lnTo>
                  <a:pt x="2083826" y="16716"/>
                </a:lnTo>
                <a:lnTo>
                  <a:pt x="2088988" y="14600"/>
                </a:lnTo>
                <a:lnTo>
                  <a:pt x="2093699" y="11919"/>
                </a:lnTo>
                <a:lnTo>
                  <a:pt x="2098109" y="10131"/>
                </a:lnTo>
                <a:lnTo>
                  <a:pt x="2106397" y="8145"/>
                </a:lnTo>
                <a:lnTo>
                  <a:pt x="2137410" y="655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751"/>
          <p:cNvSpPr/>
          <p:nvPr/>
        </p:nvSpPr>
        <p:spPr>
          <a:xfrm>
            <a:off x="6709409" y="3006089"/>
            <a:ext cx="2118257" cy="91441"/>
          </a:xfrm>
          <a:custGeom>
            <a:avLst/>
            <a:gdLst/>
            <a:ahLst/>
            <a:cxnLst/>
            <a:rect l="0" t="0" r="0" b="0"/>
            <a:pathLst>
              <a:path w="2118257" h="91441">
                <a:moveTo>
                  <a:pt x="0" y="91440"/>
                </a:moveTo>
                <a:lnTo>
                  <a:pt x="18204" y="91440"/>
                </a:lnTo>
                <a:lnTo>
                  <a:pt x="26106" y="90170"/>
                </a:lnTo>
                <a:lnTo>
                  <a:pt x="33915" y="88054"/>
                </a:lnTo>
                <a:lnTo>
                  <a:pt x="41660" y="85373"/>
                </a:lnTo>
                <a:lnTo>
                  <a:pt x="49363" y="83585"/>
                </a:lnTo>
                <a:lnTo>
                  <a:pt x="71071" y="81070"/>
                </a:lnTo>
                <a:lnTo>
                  <a:pt x="135095" y="80029"/>
                </a:lnTo>
                <a:lnTo>
                  <a:pt x="170533" y="78748"/>
                </a:lnTo>
                <a:lnTo>
                  <a:pt x="268545" y="72157"/>
                </a:lnTo>
                <a:lnTo>
                  <a:pt x="323824" y="70170"/>
                </a:lnTo>
                <a:lnTo>
                  <a:pt x="345423" y="68371"/>
                </a:lnTo>
                <a:lnTo>
                  <a:pt x="363632" y="65901"/>
                </a:lnTo>
                <a:lnTo>
                  <a:pt x="379581" y="62984"/>
                </a:lnTo>
                <a:lnTo>
                  <a:pt x="401645" y="61039"/>
                </a:lnTo>
                <a:lnTo>
                  <a:pt x="456639" y="58879"/>
                </a:lnTo>
                <a:lnTo>
                  <a:pt x="515454" y="57663"/>
                </a:lnTo>
                <a:lnTo>
                  <a:pt x="539216" y="56222"/>
                </a:lnTo>
                <a:lnTo>
                  <a:pt x="599485" y="51235"/>
                </a:lnTo>
                <a:lnTo>
                  <a:pt x="629527" y="49397"/>
                </a:lnTo>
                <a:lnTo>
                  <a:pt x="993341" y="36889"/>
                </a:lnTo>
                <a:lnTo>
                  <a:pt x="1083417" y="35060"/>
                </a:lnTo>
                <a:lnTo>
                  <a:pt x="1127949" y="33363"/>
                </a:lnTo>
                <a:lnTo>
                  <a:pt x="1146937" y="31132"/>
                </a:lnTo>
                <a:lnTo>
                  <a:pt x="1164674" y="28375"/>
                </a:lnTo>
                <a:lnTo>
                  <a:pt x="1182850" y="26537"/>
                </a:lnTo>
                <a:lnTo>
                  <a:pt x="1237498" y="23950"/>
                </a:lnTo>
                <a:lnTo>
                  <a:pt x="1287699" y="23183"/>
                </a:lnTo>
                <a:lnTo>
                  <a:pt x="1351115" y="21686"/>
                </a:lnTo>
                <a:lnTo>
                  <a:pt x="1422186" y="16835"/>
                </a:lnTo>
                <a:lnTo>
                  <a:pt x="1458664" y="15034"/>
                </a:lnTo>
                <a:lnTo>
                  <a:pt x="1529675" y="13032"/>
                </a:lnTo>
                <a:lnTo>
                  <a:pt x="1603575" y="11905"/>
                </a:lnTo>
                <a:lnTo>
                  <a:pt x="1688060" y="15028"/>
                </a:lnTo>
                <a:lnTo>
                  <a:pt x="1813346" y="20540"/>
                </a:lnTo>
                <a:lnTo>
                  <a:pt x="1870192" y="20559"/>
                </a:lnTo>
                <a:lnTo>
                  <a:pt x="2021772" y="12883"/>
                </a:lnTo>
                <a:lnTo>
                  <a:pt x="2083054" y="11718"/>
                </a:lnTo>
                <a:lnTo>
                  <a:pt x="2118203" y="11456"/>
                </a:lnTo>
                <a:lnTo>
                  <a:pt x="2118256" y="11447"/>
                </a:lnTo>
                <a:lnTo>
                  <a:pt x="211455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752"/>
          <p:cNvSpPr/>
          <p:nvPr/>
        </p:nvSpPr>
        <p:spPr>
          <a:xfrm>
            <a:off x="8309609" y="2937509"/>
            <a:ext cx="205595" cy="274321"/>
          </a:xfrm>
          <a:custGeom>
            <a:avLst/>
            <a:gdLst/>
            <a:ahLst/>
            <a:cxnLst/>
            <a:rect l="0" t="0" r="0" b="0"/>
            <a:pathLst>
              <a:path w="205595" h="274321">
                <a:moveTo>
                  <a:pt x="22860" y="0"/>
                </a:moveTo>
                <a:lnTo>
                  <a:pt x="22860" y="9842"/>
                </a:lnTo>
                <a:lnTo>
                  <a:pt x="28928" y="17028"/>
                </a:lnTo>
                <a:lnTo>
                  <a:pt x="31985" y="18972"/>
                </a:lnTo>
                <a:lnTo>
                  <a:pt x="35294" y="20268"/>
                </a:lnTo>
                <a:lnTo>
                  <a:pt x="38769" y="21132"/>
                </a:lnTo>
                <a:lnTo>
                  <a:pt x="42357" y="22978"/>
                </a:lnTo>
                <a:lnTo>
                  <a:pt x="46018" y="25479"/>
                </a:lnTo>
                <a:lnTo>
                  <a:pt x="49729" y="28416"/>
                </a:lnTo>
                <a:lnTo>
                  <a:pt x="53472" y="30374"/>
                </a:lnTo>
                <a:lnTo>
                  <a:pt x="57239" y="31680"/>
                </a:lnTo>
                <a:lnTo>
                  <a:pt x="61019" y="32550"/>
                </a:lnTo>
                <a:lnTo>
                  <a:pt x="64810" y="34400"/>
                </a:lnTo>
                <a:lnTo>
                  <a:pt x="68607" y="36904"/>
                </a:lnTo>
                <a:lnTo>
                  <a:pt x="72408" y="39842"/>
                </a:lnTo>
                <a:lnTo>
                  <a:pt x="76212" y="41802"/>
                </a:lnTo>
                <a:lnTo>
                  <a:pt x="80018" y="43108"/>
                </a:lnTo>
                <a:lnTo>
                  <a:pt x="83825" y="43979"/>
                </a:lnTo>
                <a:lnTo>
                  <a:pt x="88903" y="44560"/>
                </a:lnTo>
                <a:lnTo>
                  <a:pt x="94829" y="44946"/>
                </a:lnTo>
                <a:lnTo>
                  <a:pt x="106916" y="45376"/>
                </a:lnTo>
                <a:lnTo>
                  <a:pt x="120862" y="45618"/>
                </a:lnTo>
                <a:lnTo>
                  <a:pt x="129070" y="45675"/>
                </a:lnTo>
                <a:lnTo>
                  <a:pt x="133036" y="46960"/>
                </a:lnTo>
                <a:lnTo>
                  <a:pt x="136951" y="49087"/>
                </a:lnTo>
                <a:lnTo>
                  <a:pt x="140831" y="51775"/>
                </a:lnTo>
                <a:lnTo>
                  <a:pt x="147228" y="53567"/>
                </a:lnTo>
                <a:lnTo>
                  <a:pt x="155302" y="54761"/>
                </a:lnTo>
                <a:lnTo>
                  <a:pt x="164495" y="55558"/>
                </a:lnTo>
                <a:lnTo>
                  <a:pt x="171894" y="57359"/>
                </a:lnTo>
                <a:lnTo>
                  <a:pt x="178096" y="59829"/>
                </a:lnTo>
                <a:lnTo>
                  <a:pt x="193361" y="68068"/>
                </a:lnTo>
                <a:lnTo>
                  <a:pt x="197275" y="71740"/>
                </a:lnTo>
                <a:lnTo>
                  <a:pt x="204069" y="78377"/>
                </a:lnTo>
                <a:lnTo>
                  <a:pt x="204626" y="80191"/>
                </a:lnTo>
                <a:lnTo>
                  <a:pt x="205245" y="85594"/>
                </a:lnTo>
                <a:lnTo>
                  <a:pt x="205520" y="92229"/>
                </a:lnTo>
                <a:lnTo>
                  <a:pt x="205594" y="95776"/>
                </a:lnTo>
                <a:lnTo>
                  <a:pt x="204372" y="98141"/>
                </a:lnTo>
                <a:lnTo>
                  <a:pt x="202289" y="99718"/>
                </a:lnTo>
                <a:lnTo>
                  <a:pt x="199629" y="100768"/>
                </a:lnTo>
                <a:lnTo>
                  <a:pt x="197856" y="102739"/>
                </a:lnTo>
                <a:lnTo>
                  <a:pt x="196674" y="105323"/>
                </a:lnTo>
                <a:lnTo>
                  <a:pt x="195886" y="108315"/>
                </a:lnTo>
                <a:lnTo>
                  <a:pt x="191624" y="115027"/>
                </a:lnTo>
                <a:lnTo>
                  <a:pt x="188710" y="118595"/>
                </a:lnTo>
                <a:lnTo>
                  <a:pt x="185497" y="120974"/>
                </a:lnTo>
                <a:lnTo>
                  <a:pt x="182085" y="122559"/>
                </a:lnTo>
                <a:lnTo>
                  <a:pt x="178540" y="123616"/>
                </a:lnTo>
                <a:lnTo>
                  <a:pt x="174907" y="125591"/>
                </a:lnTo>
                <a:lnTo>
                  <a:pt x="171215" y="128177"/>
                </a:lnTo>
                <a:lnTo>
                  <a:pt x="167484" y="131172"/>
                </a:lnTo>
                <a:lnTo>
                  <a:pt x="163725" y="134438"/>
                </a:lnTo>
                <a:lnTo>
                  <a:pt x="159950" y="137886"/>
                </a:lnTo>
                <a:lnTo>
                  <a:pt x="152369" y="145103"/>
                </a:lnTo>
                <a:lnTo>
                  <a:pt x="110490" y="186694"/>
                </a:lnTo>
                <a:lnTo>
                  <a:pt x="106680" y="189233"/>
                </a:lnTo>
                <a:lnTo>
                  <a:pt x="102870" y="190926"/>
                </a:lnTo>
                <a:lnTo>
                  <a:pt x="99061" y="192054"/>
                </a:lnTo>
                <a:lnTo>
                  <a:pt x="95250" y="194076"/>
                </a:lnTo>
                <a:lnTo>
                  <a:pt x="91441" y="196694"/>
                </a:lnTo>
                <a:lnTo>
                  <a:pt x="87631" y="199710"/>
                </a:lnTo>
                <a:lnTo>
                  <a:pt x="83820" y="202990"/>
                </a:lnTo>
                <a:lnTo>
                  <a:pt x="80010" y="206447"/>
                </a:lnTo>
                <a:lnTo>
                  <a:pt x="72391" y="213674"/>
                </a:lnTo>
                <a:lnTo>
                  <a:pt x="53341" y="232452"/>
                </a:lnTo>
                <a:lnTo>
                  <a:pt x="49530" y="234978"/>
                </a:lnTo>
                <a:lnTo>
                  <a:pt x="45720" y="236662"/>
                </a:lnTo>
                <a:lnTo>
                  <a:pt x="41911" y="237785"/>
                </a:lnTo>
                <a:lnTo>
                  <a:pt x="39371" y="239803"/>
                </a:lnTo>
                <a:lnTo>
                  <a:pt x="37677" y="242419"/>
                </a:lnTo>
                <a:lnTo>
                  <a:pt x="36548" y="245433"/>
                </a:lnTo>
                <a:lnTo>
                  <a:pt x="31907" y="252168"/>
                </a:lnTo>
                <a:lnTo>
                  <a:pt x="24648" y="260772"/>
                </a:lnTo>
                <a:lnTo>
                  <a:pt x="22782" y="261478"/>
                </a:lnTo>
                <a:lnTo>
                  <a:pt x="17323" y="262263"/>
                </a:lnTo>
                <a:lnTo>
                  <a:pt x="15359" y="263742"/>
                </a:lnTo>
                <a:lnTo>
                  <a:pt x="14049" y="265998"/>
                </a:lnTo>
                <a:lnTo>
                  <a:pt x="13176" y="268772"/>
                </a:lnTo>
                <a:lnTo>
                  <a:pt x="11324" y="270622"/>
                </a:lnTo>
                <a:lnTo>
                  <a:pt x="8820" y="271855"/>
                </a:lnTo>
                <a:lnTo>
                  <a:pt x="0" y="27432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753"/>
          <p:cNvSpPr/>
          <p:nvPr/>
        </p:nvSpPr>
        <p:spPr>
          <a:xfrm>
            <a:off x="8229600" y="2470468"/>
            <a:ext cx="342880" cy="363940"/>
          </a:xfrm>
          <a:custGeom>
            <a:avLst/>
            <a:gdLst/>
            <a:ahLst/>
            <a:cxnLst/>
            <a:rect l="0" t="0" r="0" b="0"/>
            <a:pathLst>
              <a:path w="342880" h="363940">
                <a:moveTo>
                  <a:pt x="114300" y="9841"/>
                </a:moveTo>
                <a:lnTo>
                  <a:pt x="126435" y="3774"/>
                </a:lnTo>
                <a:lnTo>
                  <a:pt x="135780" y="795"/>
                </a:lnTo>
                <a:lnTo>
                  <a:pt x="140050" y="0"/>
                </a:lnTo>
                <a:lnTo>
                  <a:pt x="145436" y="741"/>
                </a:lnTo>
                <a:lnTo>
                  <a:pt x="151568" y="2504"/>
                </a:lnTo>
                <a:lnTo>
                  <a:pt x="158194" y="4950"/>
                </a:lnTo>
                <a:lnTo>
                  <a:pt x="163883" y="6580"/>
                </a:lnTo>
                <a:lnTo>
                  <a:pt x="173590" y="8392"/>
                </a:lnTo>
                <a:lnTo>
                  <a:pt x="182138" y="12584"/>
                </a:lnTo>
                <a:lnTo>
                  <a:pt x="186195" y="15480"/>
                </a:lnTo>
                <a:lnTo>
                  <a:pt x="191440" y="17410"/>
                </a:lnTo>
                <a:lnTo>
                  <a:pt x="197477" y="18697"/>
                </a:lnTo>
                <a:lnTo>
                  <a:pt x="204041" y="19555"/>
                </a:lnTo>
                <a:lnTo>
                  <a:pt x="214721" y="23895"/>
                </a:lnTo>
                <a:lnTo>
                  <a:pt x="223701" y="28788"/>
                </a:lnTo>
                <a:lnTo>
                  <a:pt x="231926" y="30962"/>
                </a:lnTo>
                <a:lnTo>
                  <a:pt x="237167" y="32812"/>
                </a:lnTo>
                <a:lnTo>
                  <a:pt x="243202" y="35315"/>
                </a:lnTo>
                <a:lnTo>
                  <a:pt x="249764" y="38254"/>
                </a:lnTo>
                <a:lnTo>
                  <a:pt x="260443" y="41519"/>
                </a:lnTo>
                <a:lnTo>
                  <a:pt x="265068" y="42390"/>
                </a:lnTo>
                <a:lnTo>
                  <a:pt x="273594" y="46744"/>
                </a:lnTo>
                <a:lnTo>
                  <a:pt x="277646" y="49683"/>
                </a:lnTo>
                <a:lnTo>
                  <a:pt x="285535" y="52949"/>
                </a:lnTo>
                <a:lnTo>
                  <a:pt x="293274" y="54400"/>
                </a:lnTo>
                <a:lnTo>
                  <a:pt x="300947" y="55045"/>
                </a:lnTo>
                <a:lnTo>
                  <a:pt x="306041" y="56487"/>
                </a:lnTo>
                <a:lnTo>
                  <a:pt x="311977" y="58719"/>
                </a:lnTo>
                <a:lnTo>
                  <a:pt x="318475" y="61476"/>
                </a:lnTo>
                <a:lnTo>
                  <a:pt x="329081" y="64540"/>
                </a:lnTo>
                <a:lnTo>
                  <a:pt x="333687" y="65357"/>
                </a:lnTo>
                <a:lnTo>
                  <a:pt x="336758" y="67172"/>
                </a:lnTo>
                <a:lnTo>
                  <a:pt x="338805" y="69652"/>
                </a:lnTo>
                <a:lnTo>
                  <a:pt x="342660" y="77908"/>
                </a:lnTo>
                <a:lnTo>
                  <a:pt x="342879" y="88218"/>
                </a:lnTo>
                <a:lnTo>
                  <a:pt x="336825" y="95435"/>
                </a:lnTo>
                <a:lnTo>
                  <a:pt x="326989" y="105617"/>
                </a:lnTo>
                <a:lnTo>
                  <a:pt x="316031" y="116677"/>
                </a:lnTo>
                <a:lnTo>
                  <a:pt x="311017" y="119165"/>
                </a:lnTo>
                <a:lnTo>
                  <a:pt x="305134" y="120824"/>
                </a:lnTo>
                <a:lnTo>
                  <a:pt x="298673" y="121930"/>
                </a:lnTo>
                <a:lnTo>
                  <a:pt x="288107" y="126545"/>
                </a:lnTo>
                <a:lnTo>
                  <a:pt x="277907" y="132830"/>
                </a:lnTo>
                <a:lnTo>
                  <a:pt x="271632" y="136284"/>
                </a:lnTo>
                <a:lnTo>
                  <a:pt x="264907" y="139856"/>
                </a:lnTo>
                <a:lnTo>
                  <a:pt x="259155" y="143508"/>
                </a:lnTo>
                <a:lnTo>
                  <a:pt x="249377" y="150952"/>
                </a:lnTo>
                <a:lnTo>
                  <a:pt x="243720" y="155985"/>
                </a:lnTo>
                <a:lnTo>
                  <a:pt x="230663" y="168351"/>
                </a:lnTo>
                <a:lnTo>
                  <a:pt x="222356" y="175205"/>
                </a:lnTo>
                <a:lnTo>
                  <a:pt x="213007" y="182313"/>
                </a:lnTo>
                <a:lnTo>
                  <a:pt x="202964" y="189593"/>
                </a:lnTo>
                <a:lnTo>
                  <a:pt x="193729" y="195716"/>
                </a:lnTo>
                <a:lnTo>
                  <a:pt x="185033" y="201067"/>
                </a:lnTo>
                <a:lnTo>
                  <a:pt x="176695" y="205906"/>
                </a:lnTo>
                <a:lnTo>
                  <a:pt x="169867" y="211671"/>
                </a:lnTo>
                <a:lnTo>
                  <a:pt x="164044" y="218054"/>
                </a:lnTo>
                <a:lnTo>
                  <a:pt x="158893" y="224850"/>
                </a:lnTo>
                <a:lnTo>
                  <a:pt x="152918" y="231920"/>
                </a:lnTo>
                <a:lnTo>
                  <a:pt x="146395" y="239174"/>
                </a:lnTo>
                <a:lnTo>
                  <a:pt x="128466" y="258132"/>
                </a:lnTo>
                <a:lnTo>
                  <a:pt x="118055" y="267513"/>
                </a:lnTo>
                <a:lnTo>
                  <a:pt x="111724" y="271792"/>
                </a:lnTo>
                <a:lnTo>
                  <a:pt x="104962" y="275915"/>
                </a:lnTo>
                <a:lnTo>
                  <a:pt x="97914" y="282474"/>
                </a:lnTo>
                <a:lnTo>
                  <a:pt x="90676" y="290657"/>
                </a:lnTo>
                <a:lnTo>
                  <a:pt x="83311" y="299922"/>
                </a:lnTo>
                <a:lnTo>
                  <a:pt x="75860" y="308638"/>
                </a:lnTo>
                <a:lnTo>
                  <a:pt x="68353" y="316989"/>
                </a:lnTo>
                <a:lnTo>
                  <a:pt x="60808" y="325097"/>
                </a:lnTo>
                <a:lnTo>
                  <a:pt x="54509" y="330502"/>
                </a:lnTo>
                <a:lnTo>
                  <a:pt x="44122" y="336507"/>
                </a:lnTo>
                <a:lnTo>
                  <a:pt x="35273" y="342563"/>
                </a:lnTo>
                <a:lnTo>
                  <a:pt x="25312" y="350731"/>
                </a:lnTo>
                <a:lnTo>
                  <a:pt x="15489" y="360199"/>
                </a:lnTo>
                <a:lnTo>
                  <a:pt x="13234" y="362406"/>
                </a:lnTo>
                <a:lnTo>
                  <a:pt x="11362" y="362995"/>
                </a:lnTo>
                <a:lnTo>
                  <a:pt x="2620" y="363939"/>
                </a:lnTo>
                <a:lnTo>
                  <a:pt x="0" y="35274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754"/>
          <p:cNvSpPr/>
          <p:nvPr/>
        </p:nvSpPr>
        <p:spPr>
          <a:xfrm>
            <a:off x="7646669" y="1965960"/>
            <a:ext cx="1072618" cy="1223010"/>
          </a:xfrm>
          <a:custGeom>
            <a:avLst/>
            <a:gdLst/>
            <a:ahLst/>
            <a:cxnLst/>
            <a:rect l="0" t="0" r="0" b="0"/>
            <a:pathLst>
              <a:path w="1072618" h="1223010">
                <a:moveTo>
                  <a:pt x="0" y="1223009"/>
                </a:moveTo>
                <a:lnTo>
                  <a:pt x="9842" y="1213168"/>
                </a:lnTo>
                <a:lnTo>
                  <a:pt x="23655" y="1190308"/>
                </a:lnTo>
                <a:lnTo>
                  <a:pt x="56461" y="1149522"/>
                </a:lnTo>
                <a:lnTo>
                  <a:pt x="85754" y="1107693"/>
                </a:lnTo>
                <a:lnTo>
                  <a:pt x="108523" y="1080327"/>
                </a:lnTo>
                <a:lnTo>
                  <a:pt x="137565" y="1043715"/>
                </a:lnTo>
                <a:lnTo>
                  <a:pt x="162821" y="1014380"/>
                </a:lnTo>
                <a:lnTo>
                  <a:pt x="186392" y="983393"/>
                </a:lnTo>
                <a:lnTo>
                  <a:pt x="217112" y="946137"/>
                </a:lnTo>
                <a:lnTo>
                  <a:pt x="240013" y="910257"/>
                </a:lnTo>
                <a:lnTo>
                  <a:pt x="259073" y="878268"/>
                </a:lnTo>
                <a:lnTo>
                  <a:pt x="288710" y="834418"/>
                </a:lnTo>
                <a:lnTo>
                  <a:pt x="341096" y="759750"/>
                </a:lnTo>
                <a:lnTo>
                  <a:pt x="356937" y="738910"/>
                </a:lnTo>
                <a:lnTo>
                  <a:pt x="401246" y="685026"/>
                </a:lnTo>
                <a:lnTo>
                  <a:pt x="492715" y="568854"/>
                </a:lnTo>
                <a:lnTo>
                  <a:pt x="522787" y="531636"/>
                </a:lnTo>
                <a:lnTo>
                  <a:pt x="546644" y="503014"/>
                </a:lnTo>
                <a:lnTo>
                  <a:pt x="566359" y="480122"/>
                </a:lnTo>
                <a:lnTo>
                  <a:pt x="598426" y="443257"/>
                </a:lnTo>
                <a:lnTo>
                  <a:pt x="625377" y="409940"/>
                </a:lnTo>
                <a:lnTo>
                  <a:pt x="650056" y="381585"/>
                </a:lnTo>
                <a:lnTo>
                  <a:pt x="673723" y="356283"/>
                </a:lnTo>
                <a:lnTo>
                  <a:pt x="719962" y="308995"/>
                </a:lnTo>
                <a:lnTo>
                  <a:pt x="800092" y="228622"/>
                </a:lnTo>
                <a:lnTo>
                  <a:pt x="822957" y="209136"/>
                </a:lnTo>
                <a:lnTo>
                  <a:pt x="844549" y="190739"/>
                </a:lnTo>
                <a:lnTo>
                  <a:pt x="874795" y="156422"/>
                </a:lnTo>
                <a:lnTo>
                  <a:pt x="905264" y="124554"/>
                </a:lnTo>
                <a:lnTo>
                  <a:pt x="929813" y="102770"/>
                </a:lnTo>
                <a:lnTo>
                  <a:pt x="978406" y="66302"/>
                </a:lnTo>
                <a:lnTo>
                  <a:pt x="1010817" y="40660"/>
                </a:lnTo>
                <a:lnTo>
                  <a:pt x="1041836" y="19387"/>
                </a:lnTo>
                <a:lnTo>
                  <a:pt x="1050625" y="14966"/>
                </a:lnTo>
                <a:lnTo>
                  <a:pt x="1054747" y="13787"/>
                </a:lnTo>
                <a:lnTo>
                  <a:pt x="1057495" y="11731"/>
                </a:lnTo>
                <a:lnTo>
                  <a:pt x="1059326" y="9091"/>
                </a:lnTo>
                <a:lnTo>
                  <a:pt x="1060548" y="6060"/>
                </a:lnTo>
                <a:lnTo>
                  <a:pt x="1062632" y="4040"/>
                </a:lnTo>
                <a:lnTo>
                  <a:pt x="1065292" y="2693"/>
                </a:lnTo>
                <a:lnTo>
                  <a:pt x="1072617" y="531"/>
                </a:lnTo>
                <a:lnTo>
                  <a:pt x="1071948" y="354"/>
                </a:lnTo>
                <a:lnTo>
                  <a:pt x="106299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755"/>
          <p:cNvSpPr/>
          <p:nvPr/>
        </p:nvSpPr>
        <p:spPr>
          <a:xfrm>
            <a:off x="7785418" y="2619058"/>
            <a:ext cx="112712" cy="158432"/>
          </a:xfrm>
          <a:custGeom>
            <a:avLst/>
            <a:gdLst/>
            <a:ahLst/>
            <a:cxnLst/>
            <a:rect l="0" t="0" r="0" b="0"/>
            <a:pathLst>
              <a:path w="112712" h="158432">
                <a:moveTo>
                  <a:pt x="9841" y="9842"/>
                </a:moveTo>
                <a:lnTo>
                  <a:pt x="9841" y="0"/>
                </a:lnTo>
                <a:lnTo>
                  <a:pt x="9841" y="4950"/>
                </a:lnTo>
                <a:lnTo>
                  <a:pt x="8572" y="9120"/>
                </a:lnTo>
                <a:lnTo>
                  <a:pt x="6455" y="14441"/>
                </a:lnTo>
                <a:lnTo>
                  <a:pt x="3774" y="20528"/>
                </a:lnTo>
                <a:lnTo>
                  <a:pt x="1986" y="25856"/>
                </a:lnTo>
                <a:lnTo>
                  <a:pt x="795" y="30678"/>
                </a:lnTo>
                <a:lnTo>
                  <a:pt x="0" y="35162"/>
                </a:lnTo>
                <a:lnTo>
                  <a:pt x="741" y="39422"/>
                </a:lnTo>
                <a:lnTo>
                  <a:pt x="2505" y="43532"/>
                </a:lnTo>
                <a:lnTo>
                  <a:pt x="4950" y="47542"/>
                </a:lnTo>
                <a:lnTo>
                  <a:pt x="6580" y="51485"/>
                </a:lnTo>
                <a:lnTo>
                  <a:pt x="7668" y="55384"/>
                </a:lnTo>
                <a:lnTo>
                  <a:pt x="9412" y="64699"/>
                </a:lnTo>
                <a:lnTo>
                  <a:pt x="9555" y="68003"/>
                </a:lnTo>
                <a:lnTo>
                  <a:pt x="9714" y="78448"/>
                </a:lnTo>
                <a:lnTo>
                  <a:pt x="11027" y="83519"/>
                </a:lnTo>
                <a:lnTo>
                  <a:pt x="13172" y="88170"/>
                </a:lnTo>
                <a:lnTo>
                  <a:pt x="15872" y="92540"/>
                </a:lnTo>
                <a:lnTo>
                  <a:pt x="17672" y="96724"/>
                </a:lnTo>
                <a:lnTo>
                  <a:pt x="18872" y="100783"/>
                </a:lnTo>
                <a:lnTo>
                  <a:pt x="19672" y="104759"/>
                </a:lnTo>
                <a:lnTo>
                  <a:pt x="21475" y="107410"/>
                </a:lnTo>
                <a:lnTo>
                  <a:pt x="23947" y="109177"/>
                </a:lnTo>
                <a:lnTo>
                  <a:pt x="26865" y="110355"/>
                </a:lnTo>
                <a:lnTo>
                  <a:pt x="28811" y="112411"/>
                </a:lnTo>
                <a:lnTo>
                  <a:pt x="30108" y="115051"/>
                </a:lnTo>
                <a:lnTo>
                  <a:pt x="32190" y="122346"/>
                </a:lnTo>
                <a:lnTo>
                  <a:pt x="33630" y="122944"/>
                </a:lnTo>
                <a:lnTo>
                  <a:pt x="35860" y="123343"/>
                </a:lnTo>
                <a:lnTo>
                  <a:pt x="42497" y="123984"/>
                </a:lnTo>
                <a:lnTo>
                  <a:pt x="44312" y="125306"/>
                </a:lnTo>
                <a:lnTo>
                  <a:pt x="46792" y="127458"/>
                </a:lnTo>
                <a:lnTo>
                  <a:pt x="49715" y="130162"/>
                </a:lnTo>
                <a:lnTo>
                  <a:pt x="52934" y="131966"/>
                </a:lnTo>
                <a:lnTo>
                  <a:pt x="56349" y="133167"/>
                </a:lnTo>
                <a:lnTo>
                  <a:pt x="59897" y="133969"/>
                </a:lnTo>
                <a:lnTo>
                  <a:pt x="63532" y="134503"/>
                </a:lnTo>
                <a:lnTo>
                  <a:pt x="67225" y="134859"/>
                </a:lnTo>
                <a:lnTo>
                  <a:pt x="70958" y="135097"/>
                </a:lnTo>
                <a:lnTo>
                  <a:pt x="73445" y="136525"/>
                </a:lnTo>
                <a:lnTo>
                  <a:pt x="75104" y="138747"/>
                </a:lnTo>
                <a:lnTo>
                  <a:pt x="78364" y="146858"/>
                </a:lnTo>
                <a:lnTo>
                  <a:pt x="81783" y="146938"/>
                </a:lnTo>
                <a:lnTo>
                  <a:pt x="84472" y="146959"/>
                </a:lnTo>
                <a:lnTo>
                  <a:pt x="86265" y="148243"/>
                </a:lnTo>
                <a:lnTo>
                  <a:pt x="87461" y="150369"/>
                </a:lnTo>
                <a:lnTo>
                  <a:pt x="88258" y="153057"/>
                </a:lnTo>
                <a:lnTo>
                  <a:pt x="90059" y="154848"/>
                </a:lnTo>
                <a:lnTo>
                  <a:pt x="92529" y="156043"/>
                </a:lnTo>
                <a:lnTo>
                  <a:pt x="99553" y="157959"/>
                </a:lnTo>
                <a:lnTo>
                  <a:pt x="101399" y="158117"/>
                </a:lnTo>
                <a:lnTo>
                  <a:pt x="103900" y="158222"/>
                </a:lnTo>
                <a:lnTo>
                  <a:pt x="112711" y="15843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756"/>
          <p:cNvSpPr/>
          <p:nvPr/>
        </p:nvSpPr>
        <p:spPr>
          <a:xfrm>
            <a:off x="7600950" y="2628900"/>
            <a:ext cx="262891" cy="160020"/>
          </a:xfrm>
          <a:custGeom>
            <a:avLst/>
            <a:gdLst/>
            <a:ahLst/>
            <a:cxnLst/>
            <a:rect l="0" t="0" r="0" b="0"/>
            <a:pathLst>
              <a:path w="262891" h="160020">
                <a:moveTo>
                  <a:pt x="0" y="160019"/>
                </a:moveTo>
                <a:lnTo>
                  <a:pt x="9841" y="150178"/>
                </a:lnTo>
                <a:lnTo>
                  <a:pt x="14110" y="149296"/>
                </a:lnTo>
                <a:lnTo>
                  <a:pt x="17026" y="149060"/>
                </a:lnTo>
                <a:lnTo>
                  <a:pt x="20241" y="147633"/>
                </a:lnTo>
                <a:lnTo>
                  <a:pt x="27199" y="142661"/>
                </a:lnTo>
                <a:lnTo>
                  <a:pt x="30833" y="140827"/>
                </a:lnTo>
                <a:lnTo>
                  <a:pt x="38257" y="138789"/>
                </a:lnTo>
                <a:lnTo>
                  <a:pt x="45789" y="134497"/>
                </a:lnTo>
                <a:lnTo>
                  <a:pt x="49576" y="131575"/>
                </a:lnTo>
                <a:lnTo>
                  <a:pt x="53371" y="128356"/>
                </a:lnTo>
                <a:lnTo>
                  <a:pt x="57170" y="124941"/>
                </a:lnTo>
                <a:lnTo>
                  <a:pt x="64778" y="117759"/>
                </a:lnTo>
                <a:lnTo>
                  <a:pt x="83821" y="99013"/>
                </a:lnTo>
                <a:lnTo>
                  <a:pt x="88900" y="95219"/>
                </a:lnTo>
                <a:lnTo>
                  <a:pt x="94826" y="91419"/>
                </a:lnTo>
                <a:lnTo>
                  <a:pt x="101317" y="87616"/>
                </a:lnTo>
                <a:lnTo>
                  <a:pt x="106915" y="85080"/>
                </a:lnTo>
                <a:lnTo>
                  <a:pt x="111916" y="83390"/>
                </a:lnTo>
                <a:lnTo>
                  <a:pt x="116520" y="82263"/>
                </a:lnTo>
                <a:lnTo>
                  <a:pt x="122130" y="78972"/>
                </a:lnTo>
                <a:lnTo>
                  <a:pt x="128410" y="74238"/>
                </a:lnTo>
                <a:lnTo>
                  <a:pt x="135137" y="68542"/>
                </a:lnTo>
                <a:lnTo>
                  <a:pt x="140891" y="64744"/>
                </a:lnTo>
                <a:lnTo>
                  <a:pt x="145997" y="62213"/>
                </a:lnTo>
                <a:lnTo>
                  <a:pt x="150671" y="60525"/>
                </a:lnTo>
                <a:lnTo>
                  <a:pt x="155057" y="58130"/>
                </a:lnTo>
                <a:lnTo>
                  <a:pt x="159251" y="55263"/>
                </a:lnTo>
                <a:lnTo>
                  <a:pt x="163317" y="52082"/>
                </a:lnTo>
                <a:lnTo>
                  <a:pt x="168568" y="48691"/>
                </a:lnTo>
                <a:lnTo>
                  <a:pt x="174609" y="45161"/>
                </a:lnTo>
                <a:lnTo>
                  <a:pt x="181176" y="41537"/>
                </a:lnTo>
                <a:lnTo>
                  <a:pt x="189364" y="36581"/>
                </a:lnTo>
                <a:lnTo>
                  <a:pt x="222680" y="15243"/>
                </a:lnTo>
                <a:lnTo>
                  <a:pt x="225923" y="12702"/>
                </a:lnTo>
                <a:lnTo>
                  <a:pt x="229355" y="9738"/>
                </a:lnTo>
                <a:lnTo>
                  <a:pt x="232913" y="6492"/>
                </a:lnTo>
                <a:lnTo>
                  <a:pt x="236555" y="4328"/>
                </a:lnTo>
                <a:lnTo>
                  <a:pt x="243988" y="1923"/>
                </a:lnTo>
                <a:lnTo>
                  <a:pt x="251526" y="854"/>
                </a:lnTo>
                <a:lnTo>
                  <a:pt x="26289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757"/>
          <p:cNvSpPr/>
          <p:nvPr/>
        </p:nvSpPr>
        <p:spPr>
          <a:xfrm>
            <a:off x="7818119" y="2880359"/>
            <a:ext cx="157955" cy="169802"/>
          </a:xfrm>
          <a:custGeom>
            <a:avLst/>
            <a:gdLst/>
            <a:ahLst/>
            <a:cxnLst/>
            <a:rect l="0" t="0" r="0" b="0"/>
            <a:pathLst>
              <a:path w="157955" h="169802">
                <a:moveTo>
                  <a:pt x="0" y="0"/>
                </a:moveTo>
                <a:lnTo>
                  <a:pt x="15909" y="0"/>
                </a:lnTo>
                <a:lnTo>
                  <a:pt x="19497" y="1270"/>
                </a:lnTo>
                <a:lnTo>
                  <a:pt x="23158" y="3387"/>
                </a:lnTo>
                <a:lnTo>
                  <a:pt x="26869" y="6068"/>
                </a:lnTo>
                <a:lnTo>
                  <a:pt x="33152" y="7856"/>
                </a:lnTo>
                <a:lnTo>
                  <a:pt x="41152" y="9047"/>
                </a:lnTo>
                <a:lnTo>
                  <a:pt x="50295" y="9842"/>
                </a:lnTo>
                <a:lnTo>
                  <a:pt x="57660" y="11641"/>
                </a:lnTo>
                <a:lnTo>
                  <a:pt x="63840" y="14111"/>
                </a:lnTo>
                <a:lnTo>
                  <a:pt x="69231" y="17027"/>
                </a:lnTo>
                <a:lnTo>
                  <a:pt x="74094" y="18972"/>
                </a:lnTo>
                <a:lnTo>
                  <a:pt x="78606" y="20268"/>
                </a:lnTo>
                <a:lnTo>
                  <a:pt x="82884" y="21132"/>
                </a:lnTo>
                <a:lnTo>
                  <a:pt x="87007" y="22978"/>
                </a:lnTo>
                <a:lnTo>
                  <a:pt x="91025" y="25479"/>
                </a:lnTo>
                <a:lnTo>
                  <a:pt x="94973" y="28416"/>
                </a:lnTo>
                <a:lnTo>
                  <a:pt x="98876" y="30374"/>
                </a:lnTo>
                <a:lnTo>
                  <a:pt x="102747" y="31680"/>
                </a:lnTo>
                <a:lnTo>
                  <a:pt x="106598" y="32550"/>
                </a:lnTo>
                <a:lnTo>
                  <a:pt x="112975" y="36940"/>
                </a:lnTo>
                <a:lnTo>
                  <a:pt x="121038" y="43677"/>
                </a:lnTo>
                <a:lnTo>
                  <a:pt x="130222" y="51978"/>
                </a:lnTo>
                <a:lnTo>
                  <a:pt x="136345" y="58782"/>
                </a:lnTo>
                <a:lnTo>
                  <a:pt x="140427" y="64588"/>
                </a:lnTo>
                <a:lnTo>
                  <a:pt x="143148" y="69729"/>
                </a:lnTo>
                <a:lnTo>
                  <a:pt x="146232" y="74426"/>
                </a:lnTo>
                <a:lnTo>
                  <a:pt x="149558" y="78828"/>
                </a:lnTo>
                <a:lnTo>
                  <a:pt x="157954" y="88949"/>
                </a:lnTo>
                <a:lnTo>
                  <a:pt x="157373" y="93589"/>
                </a:lnTo>
                <a:lnTo>
                  <a:pt x="155715" y="100493"/>
                </a:lnTo>
                <a:lnTo>
                  <a:pt x="153340" y="108906"/>
                </a:lnTo>
                <a:lnTo>
                  <a:pt x="151757" y="115784"/>
                </a:lnTo>
                <a:lnTo>
                  <a:pt x="150701" y="121639"/>
                </a:lnTo>
                <a:lnTo>
                  <a:pt x="149998" y="126813"/>
                </a:lnTo>
                <a:lnTo>
                  <a:pt x="149529" y="131532"/>
                </a:lnTo>
                <a:lnTo>
                  <a:pt x="149216" y="135948"/>
                </a:lnTo>
                <a:lnTo>
                  <a:pt x="149007" y="140162"/>
                </a:lnTo>
                <a:lnTo>
                  <a:pt x="147598" y="144242"/>
                </a:lnTo>
                <a:lnTo>
                  <a:pt x="145389" y="148231"/>
                </a:lnTo>
                <a:lnTo>
                  <a:pt x="138786" y="157692"/>
                </a:lnTo>
                <a:lnTo>
                  <a:pt x="136974" y="158468"/>
                </a:lnTo>
                <a:lnTo>
                  <a:pt x="134496" y="158985"/>
                </a:lnTo>
                <a:lnTo>
                  <a:pt x="131574" y="159331"/>
                </a:lnTo>
                <a:lnTo>
                  <a:pt x="129626" y="160830"/>
                </a:lnTo>
                <a:lnTo>
                  <a:pt x="128328" y="163100"/>
                </a:lnTo>
                <a:lnTo>
                  <a:pt x="127462" y="165884"/>
                </a:lnTo>
                <a:lnTo>
                  <a:pt x="125615" y="167739"/>
                </a:lnTo>
                <a:lnTo>
                  <a:pt x="123114" y="168976"/>
                </a:lnTo>
                <a:lnTo>
                  <a:pt x="120176" y="169801"/>
                </a:lnTo>
                <a:lnTo>
                  <a:pt x="118218" y="169081"/>
                </a:lnTo>
                <a:lnTo>
                  <a:pt x="116912" y="167331"/>
                </a:lnTo>
                <a:lnTo>
                  <a:pt x="114300" y="16002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758"/>
          <p:cNvSpPr/>
          <p:nvPr/>
        </p:nvSpPr>
        <p:spPr>
          <a:xfrm>
            <a:off x="7818119" y="2823209"/>
            <a:ext cx="320041" cy="160021"/>
          </a:xfrm>
          <a:custGeom>
            <a:avLst/>
            <a:gdLst/>
            <a:ahLst/>
            <a:cxnLst/>
            <a:rect l="0" t="0" r="0" b="0"/>
            <a:pathLst>
              <a:path w="320041" h="160021">
                <a:moveTo>
                  <a:pt x="0" y="160020"/>
                </a:moveTo>
                <a:lnTo>
                  <a:pt x="12137" y="160020"/>
                </a:lnTo>
                <a:lnTo>
                  <a:pt x="16981" y="158750"/>
                </a:lnTo>
                <a:lnTo>
                  <a:pt x="25751" y="153953"/>
                </a:lnTo>
                <a:lnTo>
                  <a:pt x="33882" y="150973"/>
                </a:lnTo>
                <a:lnTo>
                  <a:pt x="37828" y="150179"/>
                </a:lnTo>
                <a:lnTo>
                  <a:pt x="45600" y="145910"/>
                </a:lnTo>
                <a:lnTo>
                  <a:pt x="49450" y="142993"/>
                </a:lnTo>
                <a:lnTo>
                  <a:pt x="55827" y="139779"/>
                </a:lnTo>
                <a:lnTo>
                  <a:pt x="63888" y="136366"/>
                </a:lnTo>
                <a:lnTo>
                  <a:pt x="73072" y="132821"/>
                </a:lnTo>
                <a:lnTo>
                  <a:pt x="93437" y="125495"/>
                </a:lnTo>
                <a:lnTo>
                  <a:pt x="104202" y="121764"/>
                </a:lnTo>
                <a:lnTo>
                  <a:pt x="116457" y="116736"/>
                </a:lnTo>
                <a:lnTo>
                  <a:pt x="129709" y="110844"/>
                </a:lnTo>
                <a:lnTo>
                  <a:pt x="143622" y="104376"/>
                </a:lnTo>
                <a:lnTo>
                  <a:pt x="156708" y="97524"/>
                </a:lnTo>
                <a:lnTo>
                  <a:pt x="169243" y="90417"/>
                </a:lnTo>
                <a:lnTo>
                  <a:pt x="181408" y="83138"/>
                </a:lnTo>
                <a:lnTo>
                  <a:pt x="192059" y="77015"/>
                </a:lnTo>
                <a:lnTo>
                  <a:pt x="210666" y="66826"/>
                </a:lnTo>
                <a:lnTo>
                  <a:pt x="235421" y="53949"/>
                </a:lnTo>
                <a:lnTo>
                  <a:pt x="242038" y="49936"/>
                </a:lnTo>
                <a:lnTo>
                  <a:pt x="247719" y="45991"/>
                </a:lnTo>
                <a:lnTo>
                  <a:pt x="252776" y="42091"/>
                </a:lnTo>
                <a:lnTo>
                  <a:pt x="257418" y="38221"/>
                </a:lnTo>
                <a:lnTo>
                  <a:pt x="261782" y="34371"/>
                </a:lnTo>
                <a:lnTo>
                  <a:pt x="265961" y="30534"/>
                </a:lnTo>
                <a:lnTo>
                  <a:pt x="270018" y="27976"/>
                </a:lnTo>
                <a:lnTo>
                  <a:pt x="277912" y="25134"/>
                </a:lnTo>
                <a:lnTo>
                  <a:pt x="285653" y="20484"/>
                </a:lnTo>
                <a:lnTo>
                  <a:pt x="289495" y="17466"/>
                </a:lnTo>
                <a:lnTo>
                  <a:pt x="297152" y="14113"/>
                </a:lnTo>
                <a:lnTo>
                  <a:pt x="300971" y="13219"/>
                </a:lnTo>
                <a:lnTo>
                  <a:pt x="308602" y="8839"/>
                </a:lnTo>
                <a:lnTo>
                  <a:pt x="32004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759"/>
          <p:cNvSpPr/>
          <p:nvPr/>
        </p:nvSpPr>
        <p:spPr>
          <a:xfrm>
            <a:off x="7818120" y="4274820"/>
            <a:ext cx="91440" cy="2057400"/>
          </a:xfrm>
          <a:custGeom>
            <a:avLst/>
            <a:gdLst/>
            <a:ahLst/>
            <a:cxnLst/>
            <a:rect l="0" t="0" r="0" b="0"/>
            <a:pathLst>
              <a:path w="91440" h="2057400">
                <a:moveTo>
                  <a:pt x="57149" y="0"/>
                </a:moveTo>
                <a:lnTo>
                  <a:pt x="55880" y="20790"/>
                </a:lnTo>
                <a:lnTo>
                  <a:pt x="53763" y="31640"/>
                </a:lnTo>
                <a:lnTo>
                  <a:pt x="51082" y="43953"/>
                </a:lnTo>
                <a:lnTo>
                  <a:pt x="49294" y="54702"/>
                </a:lnTo>
                <a:lnTo>
                  <a:pt x="46779" y="81965"/>
                </a:lnTo>
                <a:lnTo>
                  <a:pt x="44764" y="108670"/>
                </a:lnTo>
                <a:lnTo>
                  <a:pt x="42542" y="120707"/>
                </a:lnTo>
                <a:lnTo>
                  <a:pt x="39791" y="133811"/>
                </a:lnTo>
                <a:lnTo>
                  <a:pt x="37957" y="146357"/>
                </a:lnTo>
                <a:lnTo>
                  <a:pt x="35919" y="170457"/>
                </a:lnTo>
                <a:lnTo>
                  <a:pt x="34106" y="184758"/>
                </a:lnTo>
                <a:lnTo>
                  <a:pt x="31627" y="200642"/>
                </a:lnTo>
                <a:lnTo>
                  <a:pt x="28705" y="217581"/>
                </a:lnTo>
                <a:lnTo>
                  <a:pt x="26756" y="232684"/>
                </a:lnTo>
                <a:lnTo>
                  <a:pt x="24014" y="272143"/>
                </a:lnTo>
                <a:lnTo>
                  <a:pt x="21931" y="307965"/>
                </a:lnTo>
                <a:lnTo>
                  <a:pt x="19700" y="319610"/>
                </a:lnTo>
                <a:lnTo>
                  <a:pt x="16943" y="331182"/>
                </a:lnTo>
                <a:lnTo>
                  <a:pt x="15105" y="342708"/>
                </a:lnTo>
                <a:lnTo>
                  <a:pt x="12519" y="377133"/>
                </a:lnTo>
                <a:lnTo>
                  <a:pt x="11573" y="434332"/>
                </a:lnTo>
                <a:lnTo>
                  <a:pt x="10188" y="480058"/>
                </a:lnTo>
                <a:lnTo>
                  <a:pt x="8062" y="491488"/>
                </a:lnTo>
                <a:lnTo>
                  <a:pt x="5374" y="502918"/>
                </a:lnTo>
                <a:lnTo>
                  <a:pt x="3583" y="515619"/>
                </a:lnTo>
                <a:lnTo>
                  <a:pt x="1061" y="561575"/>
                </a:lnTo>
                <a:lnTo>
                  <a:pt x="139" y="656113"/>
                </a:lnTo>
                <a:lnTo>
                  <a:pt x="0" y="963642"/>
                </a:lnTo>
                <a:lnTo>
                  <a:pt x="1270" y="984058"/>
                </a:lnTo>
                <a:lnTo>
                  <a:pt x="7855" y="1056253"/>
                </a:lnTo>
                <a:lnTo>
                  <a:pt x="10371" y="1112076"/>
                </a:lnTo>
                <a:lnTo>
                  <a:pt x="11116" y="1160789"/>
                </a:lnTo>
                <a:lnTo>
                  <a:pt x="11417" y="1333126"/>
                </a:lnTo>
                <a:lnTo>
                  <a:pt x="12691" y="1356111"/>
                </a:lnTo>
                <a:lnTo>
                  <a:pt x="14811" y="1381594"/>
                </a:lnTo>
                <a:lnTo>
                  <a:pt x="17494" y="1408742"/>
                </a:lnTo>
                <a:lnTo>
                  <a:pt x="49293" y="1674125"/>
                </a:lnTo>
                <a:lnTo>
                  <a:pt x="51912" y="1702823"/>
                </a:lnTo>
                <a:lnTo>
                  <a:pt x="56198" y="1737195"/>
                </a:lnTo>
                <a:lnTo>
                  <a:pt x="71826" y="1846955"/>
                </a:lnTo>
                <a:lnTo>
                  <a:pt x="74554" y="1871383"/>
                </a:lnTo>
                <a:lnTo>
                  <a:pt x="76372" y="1891478"/>
                </a:lnTo>
                <a:lnTo>
                  <a:pt x="78855" y="1907415"/>
                </a:lnTo>
                <a:lnTo>
                  <a:pt x="81780" y="1920580"/>
                </a:lnTo>
                <a:lnTo>
                  <a:pt x="84999" y="1931896"/>
                </a:lnTo>
                <a:lnTo>
                  <a:pt x="87146" y="1941981"/>
                </a:lnTo>
                <a:lnTo>
                  <a:pt x="89532" y="1959959"/>
                </a:lnTo>
                <a:lnTo>
                  <a:pt x="91272" y="2021291"/>
                </a:lnTo>
                <a:lnTo>
                  <a:pt x="91439" y="205739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760"/>
          <p:cNvSpPr/>
          <p:nvPr/>
        </p:nvSpPr>
        <p:spPr>
          <a:xfrm>
            <a:off x="6469379" y="4743450"/>
            <a:ext cx="2411731" cy="422910"/>
          </a:xfrm>
          <a:custGeom>
            <a:avLst/>
            <a:gdLst/>
            <a:ahLst/>
            <a:cxnLst/>
            <a:rect l="0" t="0" r="0" b="0"/>
            <a:pathLst>
              <a:path w="2411731" h="422910">
                <a:moveTo>
                  <a:pt x="0" y="422909"/>
                </a:moveTo>
                <a:lnTo>
                  <a:pt x="6068" y="416842"/>
                </a:lnTo>
                <a:lnTo>
                  <a:pt x="9125" y="415054"/>
                </a:lnTo>
                <a:lnTo>
                  <a:pt x="15909" y="413068"/>
                </a:lnTo>
                <a:lnTo>
                  <a:pt x="26868" y="411950"/>
                </a:lnTo>
                <a:lnTo>
                  <a:pt x="30613" y="410523"/>
                </a:lnTo>
                <a:lnTo>
                  <a:pt x="38160" y="405551"/>
                </a:lnTo>
                <a:lnTo>
                  <a:pt x="49133" y="402495"/>
                </a:lnTo>
                <a:lnTo>
                  <a:pt x="76415" y="399101"/>
                </a:lnTo>
                <a:lnTo>
                  <a:pt x="103665" y="387680"/>
                </a:lnTo>
                <a:lnTo>
                  <a:pt x="117194" y="381852"/>
                </a:lnTo>
                <a:lnTo>
                  <a:pt x="152484" y="371736"/>
                </a:lnTo>
                <a:lnTo>
                  <a:pt x="226501" y="357815"/>
                </a:lnTo>
                <a:lnTo>
                  <a:pt x="289851" y="342835"/>
                </a:lnTo>
                <a:lnTo>
                  <a:pt x="337342" y="331451"/>
                </a:lnTo>
                <a:lnTo>
                  <a:pt x="375544" y="320034"/>
                </a:lnTo>
                <a:lnTo>
                  <a:pt x="400588" y="313687"/>
                </a:lnTo>
                <a:lnTo>
                  <a:pt x="466946" y="303210"/>
                </a:lnTo>
                <a:lnTo>
                  <a:pt x="508489" y="292899"/>
                </a:lnTo>
                <a:lnTo>
                  <a:pt x="643356" y="256301"/>
                </a:lnTo>
                <a:lnTo>
                  <a:pt x="685924" y="244145"/>
                </a:lnTo>
                <a:lnTo>
                  <a:pt x="749137" y="232046"/>
                </a:lnTo>
                <a:lnTo>
                  <a:pt x="821235" y="219928"/>
                </a:lnTo>
                <a:lnTo>
                  <a:pt x="872967" y="209238"/>
                </a:lnTo>
                <a:lnTo>
                  <a:pt x="921033" y="196757"/>
                </a:lnTo>
                <a:lnTo>
                  <a:pt x="952061" y="184391"/>
                </a:lnTo>
                <a:lnTo>
                  <a:pt x="986172" y="173814"/>
                </a:lnTo>
                <a:lnTo>
                  <a:pt x="1054623" y="160720"/>
                </a:lnTo>
                <a:lnTo>
                  <a:pt x="1110072" y="152711"/>
                </a:lnTo>
                <a:lnTo>
                  <a:pt x="1176989" y="141061"/>
                </a:lnTo>
                <a:lnTo>
                  <a:pt x="1242113" y="128297"/>
                </a:lnTo>
                <a:lnTo>
                  <a:pt x="1327731" y="110262"/>
                </a:lnTo>
                <a:lnTo>
                  <a:pt x="1378772" y="100652"/>
                </a:lnTo>
                <a:lnTo>
                  <a:pt x="1437018" y="92147"/>
                </a:lnTo>
                <a:lnTo>
                  <a:pt x="1495925" y="84134"/>
                </a:lnTo>
                <a:lnTo>
                  <a:pt x="1571138" y="72483"/>
                </a:lnTo>
                <a:lnTo>
                  <a:pt x="1737799" y="53352"/>
                </a:lnTo>
                <a:lnTo>
                  <a:pt x="1792588" y="49112"/>
                </a:lnTo>
                <a:lnTo>
                  <a:pt x="1846996" y="44687"/>
                </a:lnTo>
                <a:lnTo>
                  <a:pt x="1921977" y="34254"/>
                </a:lnTo>
                <a:lnTo>
                  <a:pt x="1982396" y="27924"/>
                </a:lnTo>
                <a:lnTo>
                  <a:pt x="2034225" y="23840"/>
                </a:lnTo>
                <a:lnTo>
                  <a:pt x="2114175" y="15671"/>
                </a:lnTo>
                <a:lnTo>
                  <a:pt x="2172436" y="11416"/>
                </a:lnTo>
                <a:lnTo>
                  <a:pt x="2251082" y="3947"/>
                </a:lnTo>
                <a:lnTo>
                  <a:pt x="2322560" y="519"/>
                </a:lnTo>
                <a:lnTo>
                  <a:pt x="2370965" y="68"/>
                </a:lnTo>
                <a:lnTo>
                  <a:pt x="241173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761"/>
          <p:cNvSpPr/>
          <p:nvPr/>
        </p:nvSpPr>
        <p:spPr>
          <a:xfrm>
            <a:off x="6686550" y="5372314"/>
            <a:ext cx="2068830" cy="548426"/>
          </a:xfrm>
          <a:custGeom>
            <a:avLst/>
            <a:gdLst/>
            <a:ahLst/>
            <a:cxnLst/>
            <a:rect l="0" t="0" r="0" b="0"/>
            <a:pathLst>
              <a:path w="2068830" h="548426">
                <a:moveTo>
                  <a:pt x="0" y="548425"/>
                </a:moveTo>
                <a:lnTo>
                  <a:pt x="40687" y="532605"/>
                </a:lnTo>
                <a:lnTo>
                  <a:pt x="75131" y="516221"/>
                </a:lnTo>
                <a:lnTo>
                  <a:pt x="93081" y="508713"/>
                </a:lnTo>
                <a:lnTo>
                  <a:pt x="148634" y="494108"/>
                </a:lnTo>
                <a:lnTo>
                  <a:pt x="185523" y="479652"/>
                </a:lnTo>
                <a:lnTo>
                  <a:pt x="206914" y="473410"/>
                </a:lnTo>
                <a:lnTo>
                  <a:pt x="248304" y="466015"/>
                </a:lnTo>
                <a:lnTo>
                  <a:pt x="290318" y="452888"/>
                </a:lnTo>
                <a:lnTo>
                  <a:pt x="345523" y="436298"/>
                </a:lnTo>
                <a:lnTo>
                  <a:pt x="398309" y="419315"/>
                </a:lnTo>
                <a:lnTo>
                  <a:pt x="439892" y="407583"/>
                </a:lnTo>
                <a:lnTo>
                  <a:pt x="584591" y="368675"/>
                </a:lnTo>
                <a:lnTo>
                  <a:pt x="669053" y="344809"/>
                </a:lnTo>
                <a:lnTo>
                  <a:pt x="718515" y="328498"/>
                </a:lnTo>
                <a:lnTo>
                  <a:pt x="749869" y="316060"/>
                </a:lnTo>
                <a:lnTo>
                  <a:pt x="801162" y="300647"/>
                </a:lnTo>
                <a:lnTo>
                  <a:pt x="850948" y="287595"/>
                </a:lnTo>
                <a:lnTo>
                  <a:pt x="896782" y="273328"/>
                </a:lnTo>
                <a:lnTo>
                  <a:pt x="942130" y="258520"/>
                </a:lnTo>
                <a:lnTo>
                  <a:pt x="996150" y="243472"/>
                </a:lnTo>
                <a:lnTo>
                  <a:pt x="1043867" y="228317"/>
                </a:lnTo>
                <a:lnTo>
                  <a:pt x="1084970" y="214385"/>
                </a:lnTo>
                <a:lnTo>
                  <a:pt x="1136671" y="199402"/>
                </a:lnTo>
                <a:lnTo>
                  <a:pt x="1195593" y="183109"/>
                </a:lnTo>
                <a:lnTo>
                  <a:pt x="1269668" y="160849"/>
                </a:lnTo>
                <a:lnTo>
                  <a:pt x="1307455" y="150341"/>
                </a:lnTo>
                <a:lnTo>
                  <a:pt x="1379921" y="131893"/>
                </a:lnTo>
                <a:lnTo>
                  <a:pt x="1433294" y="122000"/>
                </a:lnTo>
                <a:lnTo>
                  <a:pt x="1491903" y="113044"/>
                </a:lnTo>
                <a:lnTo>
                  <a:pt x="1554988" y="98960"/>
                </a:lnTo>
                <a:lnTo>
                  <a:pt x="1602965" y="87043"/>
                </a:lnTo>
                <a:lnTo>
                  <a:pt x="1661556" y="71924"/>
                </a:lnTo>
                <a:lnTo>
                  <a:pt x="1726106" y="58940"/>
                </a:lnTo>
                <a:lnTo>
                  <a:pt x="1784428" y="44703"/>
                </a:lnTo>
                <a:lnTo>
                  <a:pt x="1838289" y="31179"/>
                </a:lnTo>
                <a:lnTo>
                  <a:pt x="1919382" y="16425"/>
                </a:lnTo>
                <a:lnTo>
                  <a:pt x="1970362" y="5280"/>
                </a:lnTo>
                <a:lnTo>
                  <a:pt x="2033614" y="509"/>
                </a:lnTo>
                <a:lnTo>
                  <a:pt x="2050352" y="0"/>
                </a:lnTo>
                <a:lnTo>
                  <a:pt x="2053971" y="1199"/>
                </a:lnTo>
                <a:lnTo>
                  <a:pt x="2068829" y="1121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762"/>
          <p:cNvSpPr/>
          <p:nvPr/>
        </p:nvSpPr>
        <p:spPr>
          <a:xfrm>
            <a:off x="8332469" y="4686300"/>
            <a:ext cx="230665" cy="205740"/>
          </a:xfrm>
          <a:custGeom>
            <a:avLst/>
            <a:gdLst/>
            <a:ahLst/>
            <a:cxnLst/>
            <a:rect l="0" t="0" r="0" b="0"/>
            <a:pathLst>
              <a:path w="230665" h="205740">
                <a:moveTo>
                  <a:pt x="68581" y="0"/>
                </a:moveTo>
                <a:lnTo>
                  <a:pt x="62513" y="0"/>
                </a:lnTo>
                <a:lnTo>
                  <a:pt x="59455" y="1270"/>
                </a:lnTo>
                <a:lnTo>
                  <a:pt x="52671" y="6067"/>
                </a:lnTo>
                <a:lnTo>
                  <a:pt x="50354" y="9125"/>
                </a:lnTo>
                <a:lnTo>
                  <a:pt x="48810" y="12433"/>
                </a:lnTo>
                <a:lnTo>
                  <a:pt x="47779" y="15909"/>
                </a:lnTo>
                <a:lnTo>
                  <a:pt x="47093" y="19495"/>
                </a:lnTo>
                <a:lnTo>
                  <a:pt x="46635" y="23157"/>
                </a:lnTo>
                <a:lnTo>
                  <a:pt x="46331" y="26868"/>
                </a:lnTo>
                <a:lnTo>
                  <a:pt x="45992" y="47924"/>
                </a:lnTo>
                <a:lnTo>
                  <a:pt x="45901" y="62429"/>
                </a:lnTo>
                <a:lnTo>
                  <a:pt x="47110" y="73369"/>
                </a:lnTo>
                <a:lnTo>
                  <a:pt x="49188" y="81933"/>
                </a:lnTo>
                <a:lnTo>
                  <a:pt x="51842" y="88912"/>
                </a:lnTo>
                <a:lnTo>
                  <a:pt x="53612" y="96104"/>
                </a:lnTo>
                <a:lnTo>
                  <a:pt x="54791" y="103439"/>
                </a:lnTo>
                <a:lnTo>
                  <a:pt x="55577" y="110869"/>
                </a:lnTo>
                <a:lnTo>
                  <a:pt x="57372" y="119633"/>
                </a:lnTo>
                <a:lnTo>
                  <a:pt x="59838" y="129285"/>
                </a:lnTo>
                <a:lnTo>
                  <a:pt x="62752" y="139530"/>
                </a:lnTo>
                <a:lnTo>
                  <a:pt x="64695" y="147629"/>
                </a:lnTo>
                <a:lnTo>
                  <a:pt x="65990" y="154299"/>
                </a:lnTo>
                <a:lnTo>
                  <a:pt x="66853" y="160016"/>
                </a:lnTo>
                <a:lnTo>
                  <a:pt x="67429" y="166367"/>
                </a:lnTo>
                <a:lnTo>
                  <a:pt x="67813" y="173142"/>
                </a:lnTo>
                <a:lnTo>
                  <a:pt x="68239" y="183631"/>
                </a:lnTo>
                <a:lnTo>
                  <a:pt x="68353" y="184651"/>
                </a:lnTo>
                <a:lnTo>
                  <a:pt x="68535" y="183229"/>
                </a:lnTo>
                <a:lnTo>
                  <a:pt x="62499" y="176915"/>
                </a:lnTo>
                <a:lnTo>
                  <a:pt x="60716" y="172553"/>
                </a:lnTo>
                <a:lnTo>
                  <a:pt x="59528" y="167106"/>
                </a:lnTo>
                <a:lnTo>
                  <a:pt x="58735" y="160933"/>
                </a:lnTo>
                <a:lnTo>
                  <a:pt x="56937" y="154279"/>
                </a:lnTo>
                <a:lnTo>
                  <a:pt x="54468" y="147302"/>
                </a:lnTo>
                <a:lnTo>
                  <a:pt x="51553" y="140111"/>
                </a:lnTo>
                <a:lnTo>
                  <a:pt x="48338" y="132777"/>
                </a:lnTo>
                <a:lnTo>
                  <a:pt x="41381" y="117855"/>
                </a:lnTo>
                <a:lnTo>
                  <a:pt x="39017" y="111590"/>
                </a:lnTo>
                <a:lnTo>
                  <a:pt x="37441" y="106143"/>
                </a:lnTo>
                <a:lnTo>
                  <a:pt x="36392" y="101242"/>
                </a:lnTo>
                <a:lnTo>
                  <a:pt x="35691" y="96704"/>
                </a:lnTo>
                <a:lnTo>
                  <a:pt x="35224" y="92409"/>
                </a:lnTo>
                <a:lnTo>
                  <a:pt x="34914" y="88276"/>
                </a:lnTo>
                <a:lnTo>
                  <a:pt x="33436" y="84251"/>
                </a:lnTo>
                <a:lnTo>
                  <a:pt x="31180" y="80297"/>
                </a:lnTo>
                <a:lnTo>
                  <a:pt x="28407" y="76391"/>
                </a:lnTo>
                <a:lnTo>
                  <a:pt x="26558" y="71247"/>
                </a:lnTo>
                <a:lnTo>
                  <a:pt x="25326" y="65278"/>
                </a:lnTo>
                <a:lnTo>
                  <a:pt x="24504" y="58758"/>
                </a:lnTo>
                <a:lnTo>
                  <a:pt x="23956" y="53142"/>
                </a:lnTo>
                <a:lnTo>
                  <a:pt x="23591" y="48128"/>
                </a:lnTo>
                <a:lnTo>
                  <a:pt x="23348" y="43515"/>
                </a:lnTo>
                <a:lnTo>
                  <a:pt x="21915" y="39170"/>
                </a:lnTo>
                <a:lnTo>
                  <a:pt x="19690" y="35003"/>
                </a:lnTo>
                <a:lnTo>
                  <a:pt x="13062" y="25258"/>
                </a:lnTo>
                <a:lnTo>
                  <a:pt x="12156" y="20539"/>
                </a:lnTo>
                <a:lnTo>
                  <a:pt x="11574" y="13229"/>
                </a:lnTo>
                <a:lnTo>
                  <a:pt x="12796" y="12629"/>
                </a:lnTo>
                <a:lnTo>
                  <a:pt x="17541" y="11962"/>
                </a:lnTo>
                <a:lnTo>
                  <a:pt x="19314" y="13055"/>
                </a:lnTo>
                <a:lnTo>
                  <a:pt x="20496" y="15053"/>
                </a:lnTo>
                <a:lnTo>
                  <a:pt x="21284" y="17655"/>
                </a:lnTo>
                <a:lnTo>
                  <a:pt x="23079" y="19390"/>
                </a:lnTo>
                <a:lnTo>
                  <a:pt x="25546" y="20546"/>
                </a:lnTo>
                <a:lnTo>
                  <a:pt x="31674" y="21832"/>
                </a:lnTo>
                <a:lnTo>
                  <a:pt x="38631" y="22402"/>
                </a:lnTo>
                <a:lnTo>
                  <a:pt x="42264" y="23825"/>
                </a:lnTo>
                <a:lnTo>
                  <a:pt x="45956" y="26043"/>
                </a:lnTo>
                <a:lnTo>
                  <a:pt x="49688" y="28792"/>
                </a:lnTo>
                <a:lnTo>
                  <a:pt x="54715" y="31894"/>
                </a:lnTo>
                <a:lnTo>
                  <a:pt x="60607" y="35233"/>
                </a:lnTo>
                <a:lnTo>
                  <a:pt x="67075" y="38728"/>
                </a:lnTo>
                <a:lnTo>
                  <a:pt x="72657" y="41059"/>
                </a:lnTo>
                <a:lnTo>
                  <a:pt x="77648" y="42612"/>
                </a:lnTo>
                <a:lnTo>
                  <a:pt x="82246" y="43648"/>
                </a:lnTo>
                <a:lnTo>
                  <a:pt x="86581" y="45608"/>
                </a:lnTo>
                <a:lnTo>
                  <a:pt x="90740" y="48185"/>
                </a:lnTo>
                <a:lnTo>
                  <a:pt x="94784" y="51174"/>
                </a:lnTo>
                <a:lnTo>
                  <a:pt x="100019" y="53166"/>
                </a:lnTo>
                <a:lnTo>
                  <a:pt x="106050" y="54493"/>
                </a:lnTo>
                <a:lnTo>
                  <a:pt x="112610" y="55379"/>
                </a:lnTo>
                <a:lnTo>
                  <a:pt x="118253" y="55969"/>
                </a:lnTo>
                <a:lnTo>
                  <a:pt x="123286" y="56362"/>
                </a:lnTo>
                <a:lnTo>
                  <a:pt x="127910" y="56625"/>
                </a:lnTo>
                <a:lnTo>
                  <a:pt x="132263" y="58070"/>
                </a:lnTo>
                <a:lnTo>
                  <a:pt x="136436" y="60303"/>
                </a:lnTo>
                <a:lnTo>
                  <a:pt x="140488" y="63062"/>
                </a:lnTo>
                <a:lnTo>
                  <a:pt x="144458" y="64901"/>
                </a:lnTo>
                <a:lnTo>
                  <a:pt x="148376" y="66127"/>
                </a:lnTo>
                <a:lnTo>
                  <a:pt x="152257" y="66945"/>
                </a:lnTo>
                <a:lnTo>
                  <a:pt x="156115" y="67490"/>
                </a:lnTo>
                <a:lnTo>
                  <a:pt x="159957" y="67853"/>
                </a:lnTo>
                <a:lnTo>
                  <a:pt x="163789" y="68095"/>
                </a:lnTo>
                <a:lnTo>
                  <a:pt x="167612" y="69526"/>
                </a:lnTo>
                <a:lnTo>
                  <a:pt x="171432" y="71751"/>
                </a:lnTo>
                <a:lnTo>
                  <a:pt x="175248" y="74503"/>
                </a:lnTo>
                <a:lnTo>
                  <a:pt x="180332" y="76339"/>
                </a:lnTo>
                <a:lnTo>
                  <a:pt x="186262" y="77563"/>
                </a:lnTo>
                <a:lnTo>
                  <a:pt x="192754" y="78378"/>
                </a:lnTo>
                <a:lnTo>
                  <a:pt x="198353" y="80192"/>
                </a:lnTo>
                <a:lnTo>
                  <a:pt x="203356" y="82671"/>
                </a:lnTo>
                <a:lnTo>
                  <a:pt x="207960" y="85594"/>
                </a:lnTo>
                <a:lnTo>
                  <a:pt x="213571" y="87542"/>
                </a:lnTo>
                <a:lnTo>
                  <a:pt x="219850" y="88841"/>
                </a:lnTo>
                <a:lnTo>
                  <a:pt x="226577" y="89708"/>
                </a:lnTo>
                <a:lnTo>
                  <a:pt x="229792" y="90285"/>
                </a:lnTo>
                <a:lnTo>
                  <a:pt x="230664" y="90670"/>
                </a:lnTo>
                <a:lnTo>
                  <a:pt x="229977" y="90926"/>
                </a:lnTo>
                <a:lnTo>
                  <a:pt x="229518" y="92367"/>
                </a:lnTo>
                <a:lnTo>
                  <a:pt x="229008" y="97355"/>
                </a:lnTo>
                <a:lnTo>
                  <a:pt x="227602" y="99193"/>
                </a:lnTo>
                <a:lnTo>
                  <a:pt x="225395" y="100419"/>
                </a:lnTo>
                <a:lnTo>
                  <a:pt x="218286" y="103050"/>
                </a:lnTo>
                <a:lnTo>
                  <a:pt x="212834" y="105530"/>
                </a:lnTo>
                <a:lnTo>
                  <a:pt x="193026" y="115088"/>
                </a:lnTo>
                <a:lnTo>
                  <a:pt x="185834" y="118635"/>
                </a:lnTo>
                <a:lnTo>
                  <a:pt x="179770" y="122270"/>
                </a:lnTo>
                <a:lnTo>
                  <a:pt x="174456" y="125963"/>
                </a:lnTo>
                <a:lnTo>
                  <a:pt x="169645" y="129695"/>
                </a:lnTo>
                <a:lnTo>
                  <a:pt x="161356" y="134723"/>
                </a:lnTo>
                <a:lnTo>
                  <a:pt x="150751" y="140615"/>
                </a:lnTo>
                <a:lnTo>
                  <a:pt x="138601" y="147083"/>
                </a:lnTo>
                <a:lnTo>
                  <a:pt x="126691" y="152665"/>
                </a:lnTo>
                <a:lnTo>
                  <a:pt x="114940" y="157657"/>
                </a:lnTo>
                <a:lnTo>
                  <a:pt x="103297" y="162254"/>
                </a:lnTo>
                <a:lnTo>
                  <a:pt x="94265" y="166589"/>
                </a:lnTo>
                <a:lnTo>
                  <a:pt x="86973" y="170749"/>
                </a:lnTo>
                <a:lnTo>
                  <a:pt x="80843" y="174793"/>
                </a:lnTo>
                <a:lnTo>
                  <a:pt x="74215" y="178758"/>
                </a:lnTo>
                <a:lnTo>
                  <a:pt x="67257" y="182672"/>
                </a:lnTo>
                <a:lnTo>
                  <a:pt x="60079" y="186551"/>
                </a:lnTo>
                <a:lnTo>
                  <a:pt x="54022" y="189137"/>
                </a:lnTo>
                <a:lnTo>
                  <a:pt x="48715" y="190861"/>
                </a:lnTo>
                <a:lnTo>
                  <a:pt x="12869" y="199696"/>
                </a:lnTo>
                <a:lnTo>
                  <a:pt x="6039" y="201710"/>
                </a:lnTo>
                <a:lnTo>
                  <a:pt x="2757" y="203053"/>
                </a:lnTo>
                <a:lnTo>
                  <a:pt x="0" y="20573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763"/>
          <p:cNvSpPr/>
          <p:nvPr/>
        </p:nvSpPr>
        <p:spPr>
          <a:xfrm>
            <a:off x="8360489" y="5360669"/>
            <a:ext cx="166101" cy="263849"/>
          </a:xfrm>
          <a:custGeom>
            <a:avLst/>
            <a:gdLst/>
            <a:ahLst/>
            <a:cxnLst/>
            <a:rect l="0" t="0" r="0" b="0"/>
            <a:pathLst>
              <a:path w="166101" h="263849">
                <a:moveTo>
                  <a:pt x="40561" y="0"/>
                </a:moveTo>
                <a:lnTo>
                  <a:pt x="28425" y="0"/>
                </a:lnTo>
                <a:lnTo>
                  <a:pt x="24850" y="1270"/>
                </a:lnTo>
                <a:lnTo>
                  <a:pt x="22466" y="3387"/>
                </a:lnTo>
                <a:lnTo>
                  <a:pt x="20878" y="6068"/>
                </a:lnTo>
                <a:lnTo>
                  <a:pt x="19112" y="12434"/>
                </a:lnTo>
                <a:lnTo>
                  <a:pt x="18642" y="15909"/>
                </a:lnTo>
                <a:lnTo>
                  <a:pt x="18329" y="20766"/>
                </a:lnTo>
                <a:lnTo>
                  <a:pt x="18119" y="26545"/>
                </a:lnTo>
                <a:lnTo>
                  <a:pt x="17825" y="46812"/>
                </a:lnTo>
                <a:lnTo>
                  <a:pt x="17702" y="129184"/>
                </a:lnTo>
                <a:lnTo>
                  <a:pt x="18972" y="142003"/>
                </a:lnTo>
                <a:lnTo>
                  <a:pt x="21088" y="153089"/>
                </a:lnTo>
                <a:lnTo>
                  <a:pt x="23769" y="163019"/>
                </a:lnTo>
                <a:lnTo>
                  <a:pt x="24286" y="172180"/>
                </a:lnTo>
                <a:lnTo>
                  <a:pt x="23361" y="180826"/>
                </a:lnTo>
                <a:lnTo>
                  <a:pt x="21474" y="189131"/>
                </a:lnTo>
                <a:lnTo>
                  <a:pt x="21486" y="195937"/>
                </a:lnTo>
                <a:lnTo>
                  <a:pt x="22765" y="201745"/>
                </a:lnTo>
                <a:lnTo>
                  <a:pt x="24887" y="206887"/>
                </a:lnTo>
                <a:lnTo>
                  <a:pt x="26301" y="212855"/>
                </a:lnTo>
                <a:lnTo>
                  <a:pt x="27244" y="219373"/>
                </a:lnTo>
                <a:lnTo>
                  <a:pt x="28758" y="235950"/>
                </a:lnTo>
                <a:lnTo>
                  <a:pt x="28882" y="236040"/>
                </a:lnTo>
                <a:lnTo>
                  <a:pt x="29108" y="228151"/>
                </a:lnTo>
                <a:lnTo>
                  <a:pt x="29121" y="222897"/>
                </a:lnTo>
                <a:lnTo>
                  <a:pt x="27854" y="218448"/>
                </a:lnTo>
                <a:lnTo>
                  <a:pt x="25740" y="212942"/>
                </a:lnTo>
                <a:lnTo>
                  <a:pt x="23059" y="206732"/>
                </a:lnTo>
                <a:lnTo>
                  <a:pt x="21273" y="201321"/>
                </a:lnTo>
                <a:lnTo>
                  <a:pt x="20083" y="196444"/>
                </a:lnTo>
                <a:lnTo>
                  <a:pt x="19288" y="191923"/>
                </a:lnTo>
                <a:lnTo>
                  <a:pt x="18760" y="186369"/>
                </a:lnTo>
                <a:lnTo>
                  <a:pt x="18406" y="180126"/>
                </a:lnTo>
                <a:lnTo>
                  <a:pt x="18015" y="166416"/>
                </a:lnTo>
                <a:lnTo>
                  <a:pt x="17742" y="123312"/>
                </a:lnTo>
                <a:lnTo>
                  <a:pt x="16458" y="115228"/>
                </a:lnTo>
                <a:lnTo>
                  <a:pt x="14332" y="108569"/>
                </a:lnTo>
                <a:lnTo>
                  <a:pt x="11645" y="102859"/>
                </a:lnTo>
                <a:lnTo>
                  <a:pt x="9853" y="90163"/>
                </a:lnTo>
                <a:lnTo>
                  <a:pt x="8659" y="72809"/>
                </a:lnTo>
                <a:lnTo>
                  <a:pt x="7863" y="52350"/>
                </a:lnTo>
                <a:lnTo>
                  <a:pt x="6062" y="38710"/>
                </a:lnTo>
                <a:lnTo>
                  <a:pt x="3591" y="29617"/>
                </a:lnTo>
                <a:lnTo>
                  <a:pt x="675" y="23555"/>
                </a:lnTo>
                <a:lnTo>
                  <a:pt x="0" y="19513"/>
                </a:lnTo>
                <a:lnTo>
                  <a:pt x="820" y="16819"/>
                </a:lnTo>
                <a:lnTo>
                  <a:pt x="2637" y="15023"/>
                </a:lnTo>
                <a:lnTo>
                  <a:pt x="5118" y="15095"/>
                </a:lnTo>
                <a:lnTo>
                  <a:pt x="8042" y="16414"/>
                </a:lnTo>
                <a:lnTo>
                  <a:pt x="15792" y="21587"/>
                </a:lnTo>
                <a:lnTo>
                  <a:pt x="20239" y="22295"/>
                </a:lnTo>
                <a:lnTo>
                  <a:pt x="23203" y="22483"/>
                </a:lnTo>
                <a:lnTo>
                  <a:pt x="26449" y="23879"/>
                </a:lnTo>
                <a:lnTo>
                  <a:pt x="29882" y="26079"/>
                </a:lnTo>
                <a:lnTo>
                  <a:pt x="38451" y="32669"/>
                </a:lnTo>
                <a:lnTo>
                  <a:pt x="43010" y="36956"/>
                </a:lnTo>
                <a:lnTo>
                  <a:pt x="46004" y="39878"/>
                </a:lnTo>
                <a:lnTo>
                  <a:pt x="50539" y="41825"/>
                </a:lnTo>
                <a:lnTo>
                  <a:pt x="56103" y="43124"/>
                </a:lnTo>
                <a:lnTo>
                  <a:pt x="62352" y="43989"/>
                </a:lnTo>
                <a:lnTo>
                  <a:pt x="67788" y="45837"/>
                </a:lnTo>
                <a:lnTo>
                  <a:pt x="72682" y="48338"/>
                </a:lnTo>
                <a:lnTo>
                  <a:pt x="77216" y="51275"/>
                </a:lnTo>
                <a:lnTo>
                  <a:pt x="81507" y="53234"/>
                </a:lnTo>
                <a:lnTo>
                  <a:pt x="85638" y="54539"/>
                </a:lnTo>
                <a:lnTo>
                  <a:pt x="89662" y="55410"/>
                </a:lnTo>
                <a:lnTo>
                  <a:pt x="94885" y="55990"/>
                </a:lnTo>
                <a:lnTo>
                  <a:pt x="100907" y="56377"/>
                </a:lnTo>
                <a:lnTo>
                  <a:pt x="107461" y="56634"/>
                </a:lnTo>
                <a:lnTo>
                  <a:pt x="114371" y="58076"/>
                </a:lnTo>
                <a:lnTo>
                  <a:pt x="121518" y="60308"/>
                </a:lnTo>
                <a:lnTo>
                  <a:pt x="139103" y="66946"/>
                </a:lnTo>
                <a:lnTo>
                  <a:pt x="141815" y="67491"/>
                </a:lnTo>
                <a:lnTo>
                  <a:pt x="144894" y="67854"/>
                </a:lnTo>
                <a:lnTo>
                  <a:pt x="148215" y="68096"/>
                </a:lnTo>
                <a:lnTo>
                  <a:pt x="151701" y="68258"/>
                </a:lnTo>
                <a:lnTo>
                  <a:pt x="165647" y="68568"/>
                </a:lnTo>
                <a:lnTo>
                  <a:pt x="166100" y="74645"/>
                </a:lnTo>
                <a:lnTo>
                  <a:pt x="163624" y="77703"/>
                </a:lnTo>
                <a:lnTo>
                  <a:pt x="159432" y="81013"/>
                </a:lnTo>
                <a:lnTo>
                  <a:pt x="146591" y="89381"/>
                </a:lnTo>
                <a:lnTo>
                  <a:pt x="141448" y="93912"/>
                </a:lnTo>
                <a:lnTo>
                  <a:pt x="134930" y="100159"/>
                </a:lnTo>
                <a:lnTo>
                  <a:pt x="127799" y="107168"/>
                </a:lnTo>
                <a:lnTo>
                  <a:pt x="124119" y="112086"/>
                </a:lnTo>
                <a:lnTo>
                  <a:pt x="120397" y="117904"/>
                </a:lnTo>
                <a:lnTo>
                  <a:pt x="116645" y="124323"/>
                </a:lnTo>
                <a:lnTo>
                  <a:pt x="111603" y="131142"/>
                </a:lnTo>
                <a:lnTo>
                  <a:pt x="105702" y="138228"/>
                </a:lnTo>
                <a:lnTo>
                  <a:pt x="99228" y="145492"/>
                </a:lnTo>
                <a:lnTo>
                  <a:pt x="81876" y="163724"/>
                </a:lnTo>
                <a:lnTo>
                  <a:pt x="51826" y="194336"/>
                </a:lnTo>
                <a:lnTo>
                  <a:pt x="48071" y="199408"/>
                </a:lnTo>
                <a:lnTo>
                  <a:pt x="45567" y="204059"/>
                </a:lnTo>
                <a:lnTo>
                  <a:pt x="43898" y="208429"/>
                </a:lnTo>
                <a:lnTo>
                  <a:pt x="41515" y="212613"/>
                </a:lnTo>
                <a:lnTo>
                  <a:pt x="38658" y="216672"/>
                </a:lnTo>
                <a:lnTo>
                  <a:pt x="35482" y="220648"/>
                </a:lnTo>
                <a:lnTo>
                  <a:pt x="30825" y="227109"/>
                </a:lnTo>
                <a:lnTo>
                  <a:pt x="10006" y="257426"/>
                </a:lnTo>
                <a:lnTo>
                  <a:pt x="7931" y="263848"/>
                </a:lnTo>
                <a:lnTo>
                  <a:pt x="6270" y="2628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764"/>
          <p:cNvSpPr/>
          <p:nvPr/>
        </p:nvSpPr>
        <p:spPr>
          <a:xfrm>
            <a:off x="7760969" y="4652011"/>
            <a:ext cx="205741" cy="217169"/>
          </a:xfrm>
          <a:custGeom>
            <a:avLst/>
            <a:gdLst/>
            <a:ahLst/>
            <a:cxnLst/>
            <a:rect l="0" t="0" r="0" b="0"/>
            <a:pathLst>
              <a:path w="205741" h="217169">
                <a:moveTo>
                  <a:pt x="0" y="11428"/>
                </a:moveTo>
                <a:lnTo>
                  <a:pt x="0" y="22388"/>
                </a:lnTo>
                <a:lnTo>
                  <a:pt x="6068" y="28787"/>
                </a:lnTo>
                <a:lnTo>
                  <a:pt x="9842" y="32658"/>
                </a:lnTo>
                <a:lnTo>
                  <a:pt x="11641" y="33202"/>
                </a:lnTo>
                <a:lnTo>
                  <a:pt x="17028" y="33806"/>
                </a:lnTo>
                <a:lnTo>
                  <a:pt x="20242" y="33966"/>
                </a:lnTo>
                <a:lnTo>
                  <a:pt x="32190" y="34246"/>
                </a:lnTo>
                <a:lnTo>
                  <a:pt x="39736" y="34276"/>
                </a:lnTo>
                <a:lnTo>
                  <a:pt x="41731" y="33010"/>
                </a:lnTo>
                <a:lnTo>
                  <a:pt x="43061" y="30896"/>
                </a:lnTo>
                <a:lnTo>
                  <a:pt x="43947" y="28217"/>
                </a:lnTo>
                <a:lnTo>
                  <a:pt x="45808" y="26430"/>
                </a:lnTo>
                <a:lnTo>
                  <a:pt x="48319" y="25240"/>
                </a:lnTo>
                <a:lnTo>
                  <a:pt x="51263" y="24446"/>
                </a:lnTo>
                <a:lnTo>
                  <a:pt x="55766" y="23917"/>
                </a:lnTo>
                <a:lnTo>
                  <a:pt x="61307" y="23564"/>
                </a:lnTo>
                <a:lnTo>
                  <a:pt x="67542" y="23329"/>
                </a:lnTo>
                <a:lnTo>
                  <a:pt x="74238" y="21902"/>
                </a:lnTo>
                <a:lnTo>
                  <a:pt x="81243" y="19681"/>
                </a:lnTo>
                <a:lnTo>
                  <a:pt x="88451" y="16930"/>
                </a:lnTo>
                <a:lnTo>
                  <a:pt x="94528" y="15096"/>
                </a:lnTo>
                <a:lnTo>
                  <a:pt x="99849" y="13873"/>
                </a:lnTo>
                <a:lnTo>
                  <a:pt x="104666" y="13058"/>
                </a:lnTo>
                <a:lnTo>
                  <a:pt x="110417" y="12515"/>
                </a:lnTo>
                <a:lnTo>
                  <a:pt x="116792" y="12153"/>
                </a:lnTo>
                <a:lnTo>
                  <a:pt x="123582" y="11912"/>
                </a:lnTo>
                <a:lnTo>
                  <a:pt x="130648" y="10480"/>
                </a:lnTo>
                <a:lnTo>
                  <a:pt x="137899" y="8257"/>
                </a:lnTo>
                <a:lnTo>
                  <a:pt x="145273" y="5504"/>
                </a:lnTo>
                <a:lnTo>
                  <a:pt x="151458" y="3669"/>
                </a:lnTo>
                <a:lnTo>
                  <a:pt x="156853" y="2445"/>
                </a:lnTo>
                <a:lnTo>
                  <a:pt x="168567" y="482"/>
                </a:lnTo>
                <a:lnTo>
                  <a:pt x="173555" y="213"/>
                </a:lnTo>
                <a:lnTo>
                  <a:pt x="183504" y="62"/>
                </a:lnTo>
                <a:lnTo>
                  <a:pt x="205082" y="0"/>
                </a:lnTo>
                <a:lnTo>
                  <a:pt x="205545" y="6066"/>
                </a:lnTo>
                <a:lnTo>
                  <a:pt x="205740" y="178883"/>
                </a:lnTo>
                <a:lnTo>
                  <a:pt x="204471" y="180214"/>
                </a:lnTo>
                <a:lnTo>
                  <a:pt x="202354" y="181102"/>
                </a:lnTo>
                <a:lnTo>
                  <a:pt x="199673" y="181695"/>
                </a:lnTo>
                <a:lnTo>
                  <a:pt x="197885" y="183359"/>
                </a:lnTo>
                <a:lnTo>
                  <a:pt x="196694" y="185739"/>
                </a:lnTo>
                <a:lnTo>
                  <a:pt x="194352" y="194160"/>
                </a:lnTo>
                <a:lnTo>
                  <a:pt x="194310" y="21716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765"/>
          <p:cNvSpPr/>
          <p:nvPr/>
        </p:nvSpPr>
        <p:spPr>
          <a:xfrm>
            <a:off x="7555701" y="5659451"/>
            <a:ext cx="262419" cy="180790"/>
          </a:xfrm>
          <a:custGeom>
            <a:avLst/>
            <a:gdLst/>
            <a:ahLst/>
            <a:cxnLst/>
            <a:rect l="0" t="0" r="0" b="0"/>
            <a:pathLst>
              <a:path w="262419" h="180790">
                <a:moveTo>
                  <a:pt x="22389" y="21258"/>
                </a:moveTo>
                <a:lnTo>
                  <a:pt x="28974" y="21258"/>
                </a:lnTo>
                <a:lnTo>
                  <a:pt x="23506" y="21258"/>
                </a:lnTo>
                <a:lnTo>
                  <a:pt x="23134" y="19988"/>
                </a:lnTo>
                <a:lnTo>
                  <a:pt x="22720" y="15191"/>
                </a:lnTo>
                <a:lnTo>
                  <a:pt x="22417" y="10299"/>
                </a:lnTo>
                <a:lnTo>
                  <a:pt x="16329" y="9968"/>
                </a:lnTo>
                <a:lnTo>
                  <a:pt x="14539" y="8651"/>
                </a:lnTo>
                <a:lnTo>
                  <a:pt x="13346" y="6504"/>
                </a:lnTo>
                <a:lnTo>
                  <a:pt x="11430" y="0"/>
                </a:lnTo>
                <a:lnTo>
                  <a:pt x="11273" y="736"/>
                </a:lnTo>
                <a:lnTo>
                  <a:pt x="11098" y="4941"/>
                </a:lnTo>
                <a:lnTo>
                  <a:pt x="10986" y="10133"/>
                </a:lnTo>
                <a:lnTo>
                  <a:pt x="10971" y="15467"/>
                </a:lnTo>
                <a:lnTo>
                  <a:pt x="9696" y="19937"/>
                </a:lnTo>
                <a:lnTo>
                  <a:pt x="7578" y="25458"/>
                </a:lnTo>
                <a:lnTo>
                  <a:pt x="4894" y="31678"/>
                </a:lnTo>
                <a:lnTo>
                  <a:pt x="3106" y="37095"/>
                </a:lnTo>
                <a:lnTo>
                  <a:pt x="1914" y="41976"/>
                </a:lnTo>
                <a:lnTo>
                  <a:pt x="1119" y="46500"/>
                </a:lnTo>
                <a:lnTo>
                  <a:pt x="588" y="55866"/>
                </a:lnTo>
                <a:lnTo>
                  <a:pt x="0" y="83207"/>
                </a:lnTo>
                <a:lnTo>
                  <a:pt x="1112" y="98117"/>
                </a:lnTo>
                <a:lnTo>
                  <a:pt x="3125" y="113138"/>
                </a:lnTo>
                <a:lnTo>
                  <a:pt x="9411" y="149475"/>
                </a:lnTo>
                <a:lnTo>
                  <a:pt x="9927" y="153726"/>
                </a:lnTo>
                <a:lnTo>
                  <a:pt x="10271" y="157830"/>
                </a:lnTo>
                <a:lnTo>
                  <a:pt x="10919" y="169145"/>
                </a:lnTo>
                <a:lnTo>
                  <a:pt x="14327" y="172922"/>
                </a:lnTo>
                <a:lnTo>
                  <a:pt x="17015" y="175708"/>
                </a:lnTo>
                <a:lnTo>
                  <a:pt x="20076" y="177565"/>
                </a:lnTo>
                <a:lnTo>
                  <a:pt x="26864" y="179628"/>
                </a:lnTo>
                <a:lnTo>
                  <a:pt x="31722" y="180178"/>
                </a:lnTo>
                <a:lnTo>
                  <a:pt x="37501" y="180545"/>
                </a:lnTo>
                <a:lnTo>
                  <a:pt x="43894" y="180789"/>
                </a:lnTo>
                <a:lnTo>
                  <a:pt x="50695" y="179682"/>
                </a:lnTo>
                <a:lnTo>
                  <a:pt x="57769" y="177674"/>
                </a:lnTo>
                <a:lnTo>
                  <a:pt x="65026" y="175066"/>
                </a:lnTo>
                <a:lnTo>
                  <a:pt x="71133" y="173327"/>
                </a:lnTo>
                <a:lnTo>
                  <a:pt x="76475" y="172167"/>
                </a:lnTo>
                <a:lnTo>
                  <a:pt x="81306" y="171394"/>
                </a:lnTo>
                <a:lnTo>
                  <a:pt x="85797" y="170879"/>
                </a:lnTo>
                <a:lnTo>
                  <a:pt x="90060" y="170536"/>
                </a:lnTo>
                <a:lnTo>
                  <a:pt x="94173" y="170306"/>
                </a:lnTo>
                <a:lnTo>
                  <a:pt x="96915" y="168884"/>
                </a:lnTo>
                <a:lnTo>
                  <a:pt x="98743" y="166665"/>
                </a:lnTo>
                <a:lnTo>
                  <a:pt x="99961" y="163916"/>
                </a:lnTo>
                <a:lnTo>
                  <a:pt x="102044" y="162084"/>
                </a:lnTo>
                <a:lnTo>
                  <a:pt x="104702" y="160862"/>
                </a:lnTo>
                <a:lnTo>
                  <a:pt x="112313" y="158234"/>
                </a:lnTo>
                <a:lnTo>
                  <a:pt x="117898" y="155756"/>
                </a:lnTo>
                <a:lnTo>
                  <a:pt x="124161" y="152833"/>
                </a:lnTo>
                <a:lnTo>
                  <a:pt x="129607" y="150885"/>
                </a:lnTo>
                <a:lnTo>
                  <a:pt x="134507" y="149586"/>
                </a:lnTo>
                <a:lnTo>
                  <a:pt x="139044" y="148720"/>
                </a:lnTo>
                <a:lnTo>
                  <a:pt x="144609" y="146873"/>
                </a:lnTo>
                <a:lnTo>
                  <a:pt x="150858" y="144371"/>
                </a:lnTo>
                <a:lnTo>
                  <a:pt x="157565" y="141434"/>
                </a:lnTo>
                <a:lnTo>
                  <a:pt x="163306" y="139475"/>
                </a:lnTo>
                <a:lnTo>
                  <a:pt x="168404" y="138169"/>
                </a:lnTo>
                <a:lnTo>
                  <a:pt x="179643" y="136074"/>
                </a:lnTo>
                <a:lnTo>
                  <a:pt x="184566" y="132401"/>
                </a:lnTo>
                <a:lnTo>
                  <a:pt x="187657" y="129644"/>
                </a:lnTo>
                <a:lnTo>
                  <a:pt x="190987" y="127805"/>
                </a:lnTo>
                <a:lnTo>
                  <a:pt x="198074" y="125762"/>
                </a:lnTo>
                <a:lnTo>
                  <a:pt x="205458" y="124855"/>
                </a:lnTo>
                <a:lnTo>
                  <a:pt x="212973" y="124451"/>
                </a:lnTo>
                <a:lnTo>
                  <a:pt x="220546" y="124272"/>
                </a:lnTo>
                <a:lnTo>
                  <a:pt x="262418" y="12412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Theorems, continued</a:t>
            </a:r>
            <a:endParaRPr lang="en-US" dirty="0"/>
          </a:p>
        </p:txBody>
      </p:sp>
      <p:sp>
        <p:nvSpPr>
          <p:cNvPr id="4" name="Content Placeholder 2"/>
          <p:cNvSpPr>
            <a:spLocks noGrp="1"/>
          </p:cNvSpPr>
          <p:nvPr>
            <p:ph idx="1"/>
          </p:nvPr>
        </p:nvSpPr>
        <p:spPr/>
        <p:txBody>
          <a:bodyPr/>
          <a:lstStyle/>
          <a:p>
            <a:r>
              <a:rPr lang="en-US" dirty="0" smtClean="0"/>
              <a:t>If two parallel lines are cut by a transversal, then same-side interior angles are supplementary.</a:t>
            </a:r>
          </a:p>
          <a:p>
            <a:endParaRPr lang="en-US" dirty="0"/>
          </a:p>
        </p:txBody>
      </p:sp>
      <p:sp>
        <p:nvSpPr>
          <p:cNvPr id="5" name="SMARTPenAnnotation733"/>
          <p:cNvSpPr/>
          <p:nvPr/>
        </p:nvSpPr>
        <p:spPr>
          <a:xfrm>
            <a:off x="3749040" y="3406139"/>
            <a:ext cx="4754880" cy="468632"/>
          </a:xfrm>
          <a:custGeom>
            <a:avLst/>
            <a:gdLst/>
            <a:ahLst/>
            <a:cxnLst/>
            <a:rect l="0" t="0" r="0" b="0"/>
            <a:pathLst>
              <a:path w="4754880" h="468632">
                <a:moveTo>
                  <a:pt x="0" y="468631"/>
                </a:moveTo>
                <a:lnTo>
                  <a:pt x="15909" y="468631"/>
                </a:lnTo>
                <a:lnTo>
                  <a:pt x="19495" y="467361"/>
                </a:lnTo>
                <a:lnTo>
                  <a:pt x="26868" y="462563"/>
                </a:lnTo>
                <a:lnTo>
                  <a:pt x="37764" y="459583"/>
                </a:lnTo>
                <a:lnTo>
                  <a:pt x="184448" y="446254"/>
                </a:lnTo>
                <a:lnTo>
                  <a:pt x="285365" y="431679"/>
                </a:lnTo>
                <a:lnTo>
                  <a:pt x="309709" y="426808"/>
                </a:lnTo>
                <a:lnTo>
                  <a:pt x="376889" y="416907"/>
                </a:lnTo>
                <a:lnTo>
                  <a:pt x="456435" y="403380"/>
                </a:lnTo>
                <a:lnTo>
                  <a:pt x="535713" y="388901"/>
                </a:lnTo>
                <a:lnTo>
                  <a:pt x="631593" y="368525"/>
                </a:lnTo>
                <a:lnTo>
                  <a:pt x="701924" y="357252"/>
                </a:lnTo>
                <a:lnTo>
                  <a:pt x="795988" y="343766"/>
                </a:lnTo>
                <a:lnTo>
                  <a:pt x="912353" y="330549"/>
                </a:lnTo>
                <a:lnTo>
                  <a:pt x="980377" y="320054"/>
                </a:lnTo>
                <a:lnTo>
                  <a:pt x="1418025" y="249163"/>
                </a:lnTo>
                <a:lnTo>
                  <a:pt x="1517116" y="237316"/>
                </a:lnTo>
                <a:lnTo>
                  <a:pt x="1638204" y="223584"/>
                </a:lnTo>
                <a:lnTo>
                  <a:pt x="1935401" y="183813"/>
                </a:lnTo>
                <a:lnTo>
                  <a:pt x="2067580" y="171808"/>
                </a:lnTo>
                <a:lnTo>
                  <a:pt x="2172205" y="159339"/>
                </a:lnTo>
                <a:lnTo>
                  <a:pt x="2312971" y="148736"/>
                </a:lnTo>
                <a:lnTo>
                  <a:pt x="2449367" y="138936"/>
                </a:lnTo>
                <a:lnTo>
                  <a:pt x="2578245" y="131619"/>
                </a:lnTo>
                <a:lnTo>
                  <a:pt x="2719459" y="117768"/>
                </a:lnTo>
                <a:lnTo>
                  <a:pt x="2860190" y="105083"/>
                </a:lnTo>
                <a:lnTo>
                  <a:pt x="2994512" y="94115"/>
                </a:lnTo>
                <a:lnTo>
                  <a:pt x="3125426" y="85460"/>
                </a:lnTo>
                <a:lnTo>
                  <a:pt x="3245818" y="76082"/>
                </a:lnTo>
                <a:lnTo>
                  <a:pt x="3363576" y="69533"/>
                </a:lnTo>
                <a:lnTo>
                  <a:pt x="3483010" y="56586"/>
                </a:lnTo>
                <a:lnTo>
                  <a:pt x="3585550" y="45553"/>
                </a:lnTo>
                <a:lnTo>
                  <a:pt x="3723882" y="37627"/>
                </a:lnTo>
                <a:lnTo>
                  <a:pt x="3850382" y="31893"/>
                </a:lnTo>
                <a:lnTo>
                  <a:pt x="3967461" y="24644"/>
                </a:lnTo>
                <a:lnTo>
                  <a:pt x="4144880" y="14049"/>
                </a:lnTo>
                <a:lnTo>
                  <a:pt x="4277840" y="11776"/>
                </a:lnTo>
                <a:lnTo>
                  <a:pt x="4731843" y="11431"/>
                </a:lnTo>
                <a:lnTo>
                  <a:pt x="4754879"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734"/>
          <p:cNvSpPr/>
          <p:nvPr/>
        </p:nvSpPr>
        <p:spPr>
          <a:xfrm>
            <a:off x="4320540" y="4434839"/>
            <a:ext cx="4594861" cy="948691"/>
          </a:xfrm>
          <a:custGeom>
            <a:avLst/>
            <a:gdLst/>
            <a:ahLst/>
            <a:cxnLst/>
            <a:rect l="0" t="0" r="0" b="0"/>
            <a:pathLst>
              <a:path w="4594861" h="948691">
                <a:moveTo>
                  <a:pt x="0" y="948690"/>
                </a:moveTo>
                <a:lnTo>
                  <a:pt x="16980" y="940835"/>
                </a:lnTo>
                <a:lnTo>
                  <a:pt x="29866" y="938320"/>
                </a:lnTo>
                <a:lnTo>
                  <a:pt x="37827" y="937731"/>
                </a:lnTo>
                <a:lnTo>
                  <a:pt x="41728" y="936304"/>
                </a:lnTo>
                <a:lnTo>
                  <a:pt x="49449" y="931332"/>
                </a:lnTo>
                <a:lnTo>
                  <a:pt x="60501" y="928275"/>
                </a:lnTo>
                <a:lnTo>
                  <a:pt x="67004" y="927460"/>
                </a:lnTo>
                <a:lnTo>
                  <a:pt x="77615" y="923168"/>
                </a:lnTo>
                <a:lnTo>
                  <a:pt x="129892" y="895246"/>
                </a:lnTo>
                <a:lnTo>
                  <a:pt x="156314" y="883889"/>
                </a:lnTo>
                <a:lnTo>
                  <a:pt x="213427" y="872061"/>
                </a:lnTo>
                <a:lnTo>
                  <a:pt x="250351" y="866295"/>
                </a:lnTo>
                <a:lnTo>
                  <a:pt x="354497" y="838108"/>
                </a:lnTo>
                <a:lnTo>
                  <a:pt x="447389" y="812792"/>
                </a:lnTo>
                <a:lnTo>
                  <a:pt x="519204" y="788198"/>
                </a:lnTo>
                <a:lnTo>
                  <a:pt x="613798" y="762942"/>
                </a:lnTo>
                <a:lnTo>
                  <a:pt x="1071778" y="634634"/>
                </a:lnTo>
                <a:lnTo>
                  <a:pt x="1182433" y="608269"/>
                </a:lnTo>
                <a:lnTo>
                  <a:pt x="1312116" y="580372"/>
                </a:lnTo>
                <a:lnTo>
                  <a:pt x="1474333" y="539282"/>
                </a:lnTo>
                <a:lnTo>
                  <a:pt x="1816825" y="453611"/>
                </a:lnTo>
                <a:lnTo>
                  <a:pt x="1926711" y="430031"/>
                </a:lnTo>
                <a:lnTo>
                  <a:pt x="2015572" y="407523"/>
                </a:lnTo>
                <a:lnTo>
                  <a:pt x="2121857" y="380548"/>
                </a:lnTo>
                <a:lnTo>
                  <a:pt x="2222673" y="356546"/>
                </a:lnTo>
                <a:lnTo>
                  <a:pt x="2354630" y="328851"/>
                </a:lnTo>
                <a:lnTo>
                  <a:pt x="2609723" y="277072"/>
                </a:lnTo>
                <a:lnTo>
                  <a:pt x="2716049" y="257340"/>
                </a:lnTo>
                <a:lnTo>
                  <a:pt x="2819822" y="233024"/>
                </a:lnTo>
                <a:lnTo>
                  <a:pt x="2950375" y="206825"/>
                </a:lnTo>
                <a:lnTo>
                  <a:pt x="3267339" y="156216"/>
                </a:lnTo>
                <a:lnTo>
                  <a:pt x="3437344" y="137161"/>
                </a:lnTo>
                <a:lnTo>
                  <a:pt x="3624999" y="110914"/>
                </a:lnTo>
                <a:lnTo>
                  <a:pt x="3770283" y="93824"/>
                </a:lnTo>
                <a:lnTo>
                  <a:pt x="3908881" y="82739"/>
                </a:lnTo>
                <a:lnTo>
                  <a:pt x="4069036" y="60346"/>
                </a:lnTo>
                <a:lnTo>
                  <a:pt x="4196923" y="44998"/>
                </a:lnTo>
                <a:lnTo>
                  <a:pt x="4362860" y="28849"/>
                </a:lnTo>
                <a:lnTo>
                  <a:pt x="4539337" y="13175"/>
                </a:lnTo>
                <a:lnTo>
                  <a:pt x="4554519" y="8819"/>
                </a:lnTo>
                <a:lnTo>
                  <a:pt x="4560346" y="5880"/>
                </a:lnTo>
                <a:lnTo>
                  <a:pt x="4573593" y="2613"/>
                </a:lnTo>
                <a:lnTo>
                  <a:pt x="459486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735"/>
          <p:cNvSpPr/>
          <p:nvPr/>
        </p:nvSpPr>
        <p:spPr>
          <a:xfrm>
            <a:off x="7406640" y="4446269"/>
            <a:ext cx="342883" cy="525782"/>
          </a:xfrm>
          <a:custGeom>
            <a:avLst/>
            <a:gdLst/>
            <a:ahLst/>
            <a:cxnLst/>
            <a:rect l="0" t="0" r="0" b="0"/>
            <a:pathLst>
              <a:path w="342883" h="525782">
                <a:moveTo>
                  <a:pt x="11429" y="0"/>
                </a:moveTo>
                <a:lnTo>
                  <a:pt x="1588" y="9841"/>
                </a:lnTo>
                <a:lnTo>
                  <a:pt x="706" y="14111"/>
                </a:lnTo>
                <a:lnTo>
                  <a:pt x="41" y="28416"/>
                </a:lnTo>
                <a:lnTo>
                  <a:pt x="1297" y="31644"/>
                </a:lnTo>
                <a:lnTo>
                  <a:pt x="6079" y="38618"/>
                </a:lnTo>
                <a:lnTo>
                  <a:pt x="9133" y="40985"/>
                </a:lnTo>
                <a:lnTo>
                  <a:pt x="12438" y="42563"/>
                </a:lnTo>
                <a:lnTo>
                  <a:pt x="15913" y="43616"/>
                </a:lnTo>
                <a:lnTo>
                  <a:pt x="23159" y="48172"/>
                </a:lnTo>
                <a:lnTo>
                  <a:pt x="26869" y="51165"/>
                </a:lnTo>
                <a:lnTo>
                  <a:pt x="30613" y="53160"/>
                </a:lnTo>
                <a:lnTo>
                  <a:pt x="38159" y="55377"/>
                </a:lnTo>
                <a:lnTo>
                  <a:pt x="43219" y="55968"/>
                </a:lnTo>
                <a:lnTo>
                  <a:pt x="49132" y="56362"/>
                </a:lnTo>
                <a:lnTo>
                  <a:pt x="55615" y="56625"/>
                </a:lnTo>
                <a:lnTo>
                  <a:pt x="69591" y="56917"/>
                </a:lnTo>
                <a:lnTo>
                  <a:pt x="290682" y="57150"/>
                </a:lnTo>
                <a:lnTo>
                  <a:pt x="297928" y="58420"/>
                </a:lnTo>
                <a:lnTo>
                  <a:pt x="304028" y="60537"/>
                </a:lnTo>
                <a:lnTo>
                  <a:pt x="314193" y="65006"/>
                </a:lnTo>
                <a:lnTo>
                  <a:pt x="322944" y="66991"/>
                </a:lnTo>
                <a:lnTo>
                  <a:pt x="331068" y="67874"/>
                </a:lnTo>
                <a:lnTo>
                  <a:pt x="335011" y="68110"/>
                </a:lnTo>
                <a:lnTo>
                  <a:pt x="337640" y="69537"/>
                </a:lnTo>
                <a:lnTo>
                  <a:pt x="339394" y="71758"/>
                </a:lnTo>
                <a:lnTo>
                  <a:pt x="342207" y="78380"/>
                </a:lnTo>
                <a:lnTo>
                  <a:pt x="342809" y="92229"/>
                </a:lnTo>
                <a:lnTo>
                  <a:pt x="342882" y="106836"/>
                </a:lnTo>
                <a:lnTo>
                  <a:pt x="341618" y="110594"/>
                </a:lnTo>
                <a:lnTo>
                  <a:pt x="336826" y="118157"/>
                </a:lnTo>
                <a:lnTo>
                  <a:pt x="326989" y="129554"/>
                </a:lnTo>
                <a:lnTo>
                  <a:pt x="319741" y="137167"/>
                </a:lnTo>
                <a:lnTo>
                  <a:pt x="312288" y="146053"/>
                </a:lnTo>
                <a:lnTo>
                  <a:pt x="304741" y="158470"/>
                </a:lnTo>
                <a:lnTo>
                  <a:pt x="299681" y="164067"/>
                </a:lnTo>
                <a:lnTo>
                  <a:pt x="293766" y="169068"/>
                </a:lnTo>
                <a:lnTo>
                  <a:pt x="287284" y="173672"/>
                </a:lnTo>
                <a:lnTo>
                  <a:pt x="276695" y="185561"/>
                </a:lnTo>
                <a:lnTo>
                  <a:pt x="272093" y="192288"/>
                </a:lnTo>
                <a:lnTo>
                  <a:pt x="263946" y="200582"/>
                </a:lnTo>
                <a:lnTo>
                  <a:pt x="253434" y="209921"/>
                </a:lnTo>
                <a:lnTo>
                  <a:pt x="241345" y="219958"/>
                </a:lnTo>
                <a:lnTo>
                  <a:pt x="230747" y="229189"/>
                </a:lnTo>
                <a:lnTo>
                  <a:pt x="221141" y="237883"/>
                </a:lnTo>
                <a:lnTo>
                  <a:pt x="212198" y="246219"/>
                </a:lnTo>
                <a:lnTo>
                  <a:pt x="202425" y="256856"/>
                </a:lnTo>
                <a:lnTo>
                  <a:pt x="192100" y="269028"/>
                </a:lnTo>
                <a:lnTo>
                  <a:pt x="181406" y="282222"/>
                </a:lnTo>
                <a:lnTo>
                  <a:pt x="171737" y="293558"/>
                </a:lnTo>
                <a:lnTo>
                  <a:pt x="162751" y="303655"/>
                </a:lnTo>
                <a:lnTo>
                  <a:pt x="154220" y="312927"/>
                </a:lnTo>
                <a:lnTo>
                  <a:pt x="145994" y="322918"/>
                </a:lnTo>
                <a:lnTo>
                  <a:pt x="137970" y="333389"/>
                </a:lnTo>
                <a:lnTo>
                  <a:pt x="130079" y="344180"/>
                </a:lnTo>
                <a:lnTo>
                  <a:pt x="123549" y="353913"/>
                </a:lnTo>
                <a:lnTo>
                  <a:pt x="117927" y="362942"/>
                </a:lnTo>
                <a:lnTo>
                  <a:pt x="112907" y="371502"/>
                </a:lnTo>
                <a:lnTo>
                  <a:pt x="105751" y="382288"/>
                </a:lnTo>
                <a:lnTo>
                  <a:pt x="87640" y="407819"/>
                </a:lnTo>
                <a:lnTo>
                  <a:pt x="63504" y="439487"/>
                </a:lnTo>
                <a:lnTo>
                  <a:pt x="39655" y="469647"/>
                </a:lnTo>
                <a:lnTo>
                  <a:pt x="31516" y="479469"/>
                </a:lnTo>
                <a:lnTo>
                  <a:pt x="24821" y="487286"/>
                </a:lnTo>
                <a:lnTo>
                  <a:pt x="17381" y="499358"/>
                </a:lnTo>
                <a:lnTo>
                  <a:pt x="12605" y="511389"/>
                </a:lnTo>
                <a:lnTo>
                  <a:pt x="8566" y="516421"/>
                </a:lnTo>
                <a:lnTo>
                  <a:pt x="0" y="525781"/>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736"/>
          <p:cNvSpPr/>
          <p:nvPr/>
        </p:nvSpPr>
        <p:spPr>
          <a:xfrm>
            <a:off x="7326630" y="3291839"/>
            <a:ext cx="582773" cy="445771"/>
          </a:xfrm>
          <a:custGeom>
            <a:avLst/>
            <a:gdLst/>
            <a:ahLst/>
            <a:cxnLst/>
            <a:rect l="0" t="0" r="0" b="0"/>
            <a:pathLst>
              <a:path w="582773" h="445771">
                <a:moveTo>
                  <a:pt x="0" y="0"/>
                </a:moveTo>
                <a:lnTo>
                  <a:pt x="15908" y="15909"/>
                </a:lnTo>
                <a:lnTo>
                  <a:pt x="32935" y="26869"/>
                </a:lnTo>
                <a:lnTo>
                  <a:pt x="43424" y="30992"/>
                </a:lnTo>
                <a:lnTo>
                  <a:pt x="56469" y="33313"/>
                </a:lnTo>
                <a:lnTo>
                  <a:pt x="60505" y="33639"/>
                </a:lnTo>
                <a:lnTo>
                  <a:pt x="78323" y="40165"/>
                </a:lnTo>
                <a:lnTo>
                  <a:pt x="92383" y="43252"/>
                </a:lnTo>
                <a:lnTo>
                  <a:pt x="107099" y="44623"/>
                </a:lnTo>
                <a:lnTo>
                  <a:pt x="122106" y="45233"/>
                </a:lnTo>
                <a:lnTo>
                  <a:pt x="144835" y="45576"/>
                </a:lnTo>
                <a:lnTo>
                  <a:pt x="357804" y="45708"/>
                </a:lnTo>
                <a:lnTo>
                  <a:pt x="380776" y="46982"/>
                </a:lnTo>
                <a:lnTo>
                  <a:pt x="404981" y="49102"/>
                </a:lnTo>
                <a:lnTo>
                  <a:pt x="447962" y="53573"/>
                </a:lnTo>
                <a:lnTo>
                  <a:pt x="471297" y="55560"/>
                </a:lnTo>
                <a:lnTo>
                  <a:pt x="489289" y="56444"/>
                </a:lnTo>
                <a:lnTo>
                  <a:pt x="505751" y="58106"/>
                </a:lnTo>
                <a:lnTo>
                  <a:pt x="528030" y="64913"/>
                </a:lnTo>
                <a:lnTo>
                  <a:pt x="543238" y="67494"/>
                </a:lnTo>
                <a:lnTo>
                  <a:pt x="551742" y="68097"/>
                </a:lnTo>
                <a:lnTo>
                  <a:pt x="555788" y="69529"/>
                </a:lnTo>
                <a:lnTo>
                  <a:pt x="569180" y="78379"/>
                </a:lnTo>
                <a:lnTo>
                  <a:pt x="573855" y="79286"/>
                </a:lnTo>
                <a:lnTo>
                  <a:pt x="576880" y="79527"/>
                </a:lnTo>
                <a:lnTo>
                  <a:pt x="578896" y="80958"/>
                </a:lnTo>
                <a:lnTo>
                  <a:pt x="580240" y="83182"/>
                </a:lnTo>
                <a:lnTo>
                  <a:pt x="582772" y="90957"/>
                </a:lnTo>
                <a:lnTo>
                  <a:pt x="570475" y="103810"/>
                </a:lnTo>
                <a:lnTo>
                  <a:pt x="567006" y="107307"/>
                </a:lnTo>
                <a:lnTo>
                  <a:pt x="563424" y="109638"/>
                </a:lnTo>
                <a:lnTo>
                  <a:pt x="552314" y="114189"/>
                </a:lnTo>
                <a:lnTo>
                  <a:pt x="539710" y="123016"/>
                </a:lnTo>
                <a:lnTo>
                  <a:pt x="527314" y="130028"/>
                </a:lnTo>
                <a:lnTo>
                  <a:pt x="513338" y="137377"/>
                </a:lnTo>
                <a:lnTo>
                  <a:pt x="506055" y="141115"/>
                </a:lnTo>
                <a:lnTo>
                  <a:pt x="497390" y="147416"/>
                </a:lnTo>
                <a:lnTo>
                  <a:pt x="487803" y="155428"/>
                </a:lnTo>
                <a:lnTo>
                  <a:pt x="477602" y="164579"/>
                </a:lnTo>
                <a:lnTo>
                  <a:pt x="466991" y="171949"/>
                </a:lnTo>
                <a:lnTo>
                  <a:pt x="456108" y="178133"/>
                </a:lnTo>
                <a:lnTo>
                  <a:pt x="417332" y="197182"/>
                </a:lnTo>
                <a:lnTo>
                  <a:pt x="400957" y="208710"/>
                </a:lnTo>
                <a:lnTo>
                  <a:pt x="385213" y="221031"/>
                </a:lnTo>
                <a:lnTo>
                  <a:pt x="369749" y="230739"/>
                </a:lnTo>
                <a:lnTo>
                  <a:pt x="358259" y="238916"/>
                </a:lnTo>
                <a:lnTo>
                  <a:pt x="328560" y="261549"/>
                </a:lnTo>
                <a:lnTo>
                  <a:pt x="314289" y="270886"/>
                </a:lnTo>
                <a:lnTo>
                  <a:pt x="300966" y="278381"/>
                </a:lnTo>
                <a:lnTo>
                  <a:pt x="288274" y="284647"/>
                </a:lnTo>
                <a:lnTo>
                  <a:pt x="277273" y="291365"/>
                </a:lnTo>
                <a:lnTo>
                  <a:pt x="267398" y="298384"/>
                </a:lnTo>
                <a:lnTo>
                  <a:pt x="247113" y="314225"/>
                </a:lnTo>
                <a:lnTo>
                  <a:pt x="221165" y="333966"/>
                </a:lnTo>
                <a:lnTo>
                  <a:pt x="209672" y="343294"/>
                </a:lnTo>
                <a:lnTo>
                  <a:pt x="199472" y="352053"/>
                </a:lnTo>
                <a:lnTo>
                  <a:pt x="190132" y="360432"/>
                </a:lnTo>
                <a:lnTo>
                  <a:pt x="177553" y="369828"/>
                </a:lnTo>
                <a:lnTo>
                  <a:pt x="162819" y="379902"/>
                </a:lnTo>
                <a:lnTo>
                  <a:pt x="146646" y="390428"/>
                </a:lnTo>
                <a:lnTo>
                  <a:pt x="133324" y="398716"/>
                </a:lnTo>
                <a:lnTo>
                  <a:pt x="121902" y="405511"/>
                </a:lnTo>
                <a:lnTo>
                  <a:pt x="103709" y="416447"/>
                </a:lnTo>
                <a:lnTo>
                  <a:pt x="86326" y="428475"/>
                </a:lnTo>
                <a:lnTo>
                  <a:pt x="73133" y="433872"/>
                </a:lnTo>
                <a:lnTo>
                  <a:pt x="61180" y="441681"/>
                </a:lnTo>
                <a:lnTo>
                  <a:pt x="45720" y="44577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737"/>
          <p:cNvSpPr/>
          <p:nvPr/>
        </p:nvSpPr>
        <p:spPr>
          <a:xfrm>
            <a:off x="4663440" y="2891789"/>
            <a:ext cx="3474720" cy="2571751"/>
          </a:xfrm>
          <a:custGeom>
            <a:avLst/>
            <a:gdLst/>
            <a:ahLst/>
            <a:cxnLst/>
            <a:rect l="0" t="0" r="0" b="0"/>
            <a:pathLst>
              <a:path w="3474720" h="2571751">
                <a:moveTo>
                  <a:pt x="0" y="0"/>
                </a:moveTo>
                <a:lnTo>
                  <a:pt x="9125" y="16981"/>
                </a:lnTo>
                <a:lnTo>
                  <a:pt x="61471" y="81739"/>
                </a:lnTo>
                <a:lnTo>
                  <a:pt x="194071" y="216780"/>
                </a:lnTo>
                <a:lnTo>
                  <a:pt x="276295" y="286703"/>
                </a:lnTo>
                <a:lnTo>
                  <a:pt x="379949" y="372501"/>
                </a:lnTo>
                <a:lnTo>
                  <a:pt x="472276" y="449310"/>
                </a:lnTo>
                <a:lnTo>
                  <a:pt x="594402" y="543239"/>
                </a:lnTo>
                <a:lnTo>
                  <a:pt x="684268" y="603041"/>
                </a:lnTo>
                <a:lnTo>
                  <a:pt x="783146" y="678484"/>
                </a:lnTo>
                <a:lnTo>
                  <a:pt x="873892" y="753641"/>
                </a:lnTo>
                <a:lnTo>
                  <a:pt x="967695" y="833322"/>
                </a:lnTo>
                <a:lnTo>
                  <a:pt x="1120138" y="949933"/>
                </a:lnTo>
                <a:lnTo>
                  <a:pt x="1208193" y="1020786"/>
                </a:lnTo>
                <a:lnTo>
                  <a:pt x="1340266" y="1133554"/>
                </a:lnTo>
                <a:lnTo>
                  <a:pt x="1438029" y="1203986"/>
                </a:lnTo>
                <a:lnTo>
                  <a:pt x="1525055" y="1271842"/>
                </a:lnTo>
                <a:lnTo>
                  <a:pt x="1611942" y="1349380"/>
                </a:lnTo>
                <a:lnTo>
                  <a:pt x="1744424" y="1450095"/>
                </a:lnTo>
                <a:lnTo>
                  <a:pt x="1809080" y="1503431"/>
                </a:lnTo>
                <a:lnTo>
                  <a:pt x="1896193" y="1577031"/>
                </a:lnTo>
                <a:lnTo>
                  <a:pt x="2002398" y="1655569"/>
                </a:lnTo>
                <a:lnTo>
                  <a:pt x="2093023" y="1730008"/>
                </a:lnTo>
                <a:lnTo>
                  <a:pt x="2183807" y="1802589"/>
                </a:lnTo>
                <a:lnTo>
                  <a:pt x="2279739" y="1870504"/>
                </a:lnTo>
                <a:lnTo>
                  <a:pt x="2383482" y="1937209"/>
                </a:lnTo>
                <a:lnTo>
                  <a:pt x="2500224" y="2020347"/>
                </a:lnTo>
                <a:lnTo>
                  <a:pt x="2589221" y="2086074"/>
                </a:lnTo>
                <a:lnTo>
                  <a:pt x="2837093" y="2262203"/>
                </a:lnTo>
                <a:lnTo>
                  <a:pt x="2943446" y="2330092"/>
                </a:lnTo>
                <a:lnTo>
                  <a:pt x="3036771" y="2388656"/>
                </a:lnTo>
                <a:lnTo>
                  <a:pt x="3124897" y="2440616"/>
                </a:lnTo>
                <a:lnTo>
                  <a:pt x="3222620" y="2490845"/>
                </a:lnTo>
                <a:lnTo>
                  <a:pt x="3326332" y="2536061"/>
                </a:lnTo>
                <a:lnTo>
                  <a:pt x="3437066" y="2565879"/>
                </a:lnTo>
                <a:lnTo>
                  <a:pt x="3474719" y="257175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738"/>
          <p:cNvSpPr/>
          <p:nvPr/>
        </p:nvSpPr>
        <p:spPr>
          <a:xfrm>
            <a:off x="4663440" y="3840479"/>
            <a:ext cx="57151" cy="377192"/>
          </a:xfrm>
          <a:custGeom>
            <a:avLst/>
            <a:gdLst/>
            <a:ahLst/>
            <a:cxnLst/>
            <a:rect l="0" t="0" r="0" b="0"/>
            <a:pathLst>
              <a:path w="57151" h="377192">
                <a:moveTo>
                  <a:pt x="0" y="0"/>
                </a:moveTo>
                <a:lnTo>
                  <a:pt x="0" y="38257"/>
                </a:lnTo>
                <a:lnTo>
                  <a:pt x="1269" y="42015"/>
                </a:lnTo>
                <a:lnTo>
                  <a:pt x="3386" y="45790"/>
                </a:lnTo>
                <a:lnTo>
                  <a:pt x="6068" y="49577"/>
                </a:lnTo>
                <a:lnTo>
                  <a:pt x="7855" y="53371"/>
                </a:lnTo>
                <a:lnTo>
                  <a:pt x="9046" y="57171"/>
                </a:lnTo>
                <a:lnTo>
                  <a:pt x="10723" y="68587"/>
                </a:lnTo>
                <a:lnTo>
                  <a:pt x="11116" y="77473"/>
                </a:lnTo>
                <a:lnTo>
                  <a:pt x="11290" y="89890"/>
                </a:lnTo>
                <a:lnTo>
                  <a:pt x="12606" y="103107"/>
                </a:lnTo>
                <a:lnTo>
                  <a:pt x="19257" y="156563"/>
                </a:lnTo>
                <a:lnTo>
                  <a:pt x="20458" y="167875"/>
                </a:lnTo>
                <a:lnTo>
                  <a:pt x="21258" y="176687"/>
                </a:lnTo>
                <a:lnTo>
                  <a:pt x="23062" y="187641"/>
                </a:lnTo>
                <a:lnTo>
                  <a:pt x="25535" y="200024"/>
                </a:lnTo>
                <a:lnTo>
                  <a:pt x="28453" y="213360"/>
                </a:lnTo>
                <a:lnTo>
                  <a:pt x="30399" y="224790"/>
                </a:lnTo>
                <a:lnTo>
                  <a:pt x="31696" y="234950"/>
                </a:lnTo>
                <a:lnTo>
                  <a:pt x="32560" y="244264"/>
                </a:lnTo>
                <a:lnTo>
                  <a:pt x="33137" y="251742"/>
                </a:lnTo>
                <a:lnTo>
                  <a:pt x="33777" y="263439"/>
                </a:lnTo>
                <a:lnTo>
                  <a:pt x="35218" y="268336"/>
                </a:lnTo>
                <a:lnTo>
                  <a:pt x="37449" y="272871"/>
                </a:lnTo>
                <a:lnTo>
                  <a:pt x="40205" y="277164"/>
                </a:lnTo>
                <a:lnTo>
                  <a:pt x="42043" y="281296"/>
                </a:lnTo>
                <a:lnTo>
                  <a:pt x="43269" y="285321"/>
                </a:lnTo>
                <a:lnTo>
                  <a:pt x="44993" y="297053"/>
                </a:lnTo>
                <a:lnTo>
                  <a:pt x="45397" y="306014"/>
                </a:lnTo>
                <a:lnTo>
                  <a:pt x="45576" y="318463"/>
                </a:lnTo>
                <a:lnTo>
                  <a:pt x="46894" y="324069"/>
                </a:lnTo>
                <a:lnTo>
                  <a:pt x="49042" y="329076"/>
                </a:lnTo>
                <a:lnTo>
                  <a:pt x="51745" y="333684"/>
                </a:lnTo>
                <a:lnTo>
                  <a:pt x="53546" y="338026"/>
                </a:lnTo>
                <a:lnTo>
                  <a:pt x="54747" y="342191"/>
                </a:lnTo>
                <a:lnTo>
                  <a:pt x="56675" y="351933"/>
                </a:lnTo>
                <a:lnTo>
                  <a:pt x="57087" y="363062"/>
                </a:lnTo>
                <a:lnTo>
                  <a:pt x="57131" y="368348"/>
                </a:lnTo>
                <a:lnTo>
                  <a:pt x="57150" y="37719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739"/>
          <p:cNvSpPr/>
          <p:nvPr/>
        </p:nvSpPr>
        <p:spPr>
          <a:xfrm>
            <a:off x="4766309" y="3840623"/>
            <a:ext cx="320042" cy="308264"/>
          </a:xfrm>
          <a:custGeom>
            <a:avLst/>
            <a:gdLst/>
            <a:ahLst/>
            <a:cxnLst/>
            <a:rect l="0" t="0" r="0" b="0"/>
            <a:pathLst>
              <a:path w="320042" h="308264">
                <a:moveTo>
                  <a:pt x="0" y="79866"/>
                </a:moveTo>
                <a:lnTo>
                  <a:pt x="0" y="73799"/>
                </a:lnTo>
                <a:lnTo>
                  <a:pt x="1270" y="72011"/>
                </a:lnTo>
                <a:lnTo>
                  <a:pt x="3387" y="70820"/>
                </a:lnTo>
                <a:lnTo>
                  <a:pt x="9842" y="68907"/>
                </a:lnTo>
                <a:lnTo>
                  <a:pt x="10371" y="67480"/>
                </a:lnTo>
                <a:lnTo>
                  <a:pt x="10960" y="62508"/>
                </a:lnTo>
                <a:lnTo>
                  <a:pt x="12386" y="60674"/>
                </a:lnTo>
                <a:lnTo>
                  <a:pt x="14608" y="59452"/>
                </a:lnTo>
                <a:lnTo>
                  <a:pt x="17359" y="58637"/>
                </a:lnTo>
                <a:lnTo>
                  <a:pt x="23802" y="54344"/>
                </a:lnTo>
                <a:lnTo>
                  <a:pt x="30899" y="48203"/>
                </a:lnTo>
                <a:lnTo>
                  <a:pt x="38286" y="41241"/>
                </a:lnTo>
                <a:lnTo>
                  <a:pt x="42035" y="38876"/>
                </a:lnTo>
                <a:lnTo>
                  <a:pt x="49586" y="36248"/>
                </a:lnTo>
                <a:lnTo>
                  <a:pt x="57175" y="31694"/>
                </a:lnTo>
                <a:lnTo>
                  <a:pt x="66327" y="24490"/>
                </a:lnTo>
                <a:lnTo>
                  <a:pt x="73981" y="17174"/>
                </a:lnTo>
                <a:lnTo>
                  <a:pt x="77261" y="15212"/>
                </a:lnTo>
                <a:lnTo>
                  <a:pt x="84292" y="13031"/>
                </a:lnTo>
                <a:lnTo>
                  <a:pt x="91650" y="12062"/>
                </a:lnTo>
                <a:lnTo>
                  <a:pt x="95390" y="11803"/>
                </a:lnTo>
                <a:lnTo>
                  <a:pt x="97884" y="10361"/>
                </a:lnTo>
                <a:lnTo>
                  <a:pt x="99546" y="8130"/>
                </a:lnTo>
                <a:lnTo>
                  <a:pt x="100654" y="5372"/>
                </a:lnTo>
                <a:lnTo>
                  <a:pt x="102663" y="3533"/>
                </a:lnTo>
                <a:lnTo>
                  <a:pt x="105272" y="2308"/>
                </a:lnTo>
                <a:lnTo>
                  <a:pt x="111558" y="946"/>
                </a:lnTo>
                <a:lnTo>
                  <a:pt x="118585" y="341"/>
                </a:lnTo>
                <a:lnTo>
                  <a:pt x="125941" y="72"/>
                </a:lnTo>
                <a:lnTo>
                  <a:pt x="129681" y="0"/>
                </a:lnTo>
                <a:lnTo>
                  <a:pt x="132174" y="1222"/>
                </a:lnTo>
                <a:lnTo>
                  <a:pt x="133836" y="3307"/>
                </a:lnTo>
                <a:lnTo>
                  <a:pt x="134944" y="5967"/>
                </a:lnTo>
                <a:lnTo>
                  <a:pt x="136953" y="7740"/>
                </a:lnTo>
                <a:lnTo>
                  <a:pt x="139562" y="8922"/>
                </a:lnTo>
                <a:lnTo>
                  <a:pt x="146807" y="10819"/>
                </a:lnTo>
                <a:lnTo>
                  <a:pt x="147402" y="12245"/>
                </a:lnTo>
                <a:lnTo>
                  <a:pt x="148062" y="17216"/>
                </a:lnTo>
                <a:lnTo>
                  <a:pt x="148238" y="22859"/>
                </a:lnTo>
                <a:lnTo>
                  <a:pt x="148434" y="39290"/>
                </a:lnTo>
                <a:lnTo>
                  <a:pt x="147216" y="49005"/>
                </a:lnTo>
                <a:lnTo>
                  <a:pt x="145135" y="59293"/>
                </a:lnTo>
                <a:lnTo>
                  <a:pt x="142477" y="69960"/>
                </a:lnTo>
                <a:lnTo>
                  <a:pt x="140705" y="79612"/>
                </a:lnTo>
                <a:lnTo>
                  <a:pt x="139523" y="88587"/>
                </a:lnTo>
                <a:lnTo>
                  <a:pt x="138736" y="97110"/>
                </a:lnTo>
                <a:lnTo>
                  <a:pt x="136941" y="105333"/>
                </a:lnTo>
                <a:lnTo>
                  <a:pt x="134474" y="113354"/>
                </a:lnTo>
                <a:lnTo>
                  <a:pt x="131559" y="121241"/>
                </a:lnTo>
                <a:lnTo>
                  <a:pt x="127077" y="130310"/>
                </a:lnTo>
                <a:lnTo>
                  <a:pt x="121548" y="140165"/>
                </a:lnTo>
                <a:lnTo>
                  <a:pt x="115322" y="150546"/>
                </a:lnTo>
                <a:lnTo>
                  <a:pt x="109901" y="161276"/>
                </a:lnTo>
                <a:lnTo>
                  <a:pt x="105018" y="172239"/>
                </a:lnTo>
                <a:lnTo>
                  <a:pt x="100492" y="183358"/>
                </a:lnTo>
                <a:lnTo>
                  <a:pt x="96205" y="193311"/>
                </a:lnTo>
                <a:lnTo>
                  <a:pt x="88055" y="211143"/>
                </a:lnTo>
                <a:lnTo>
                  <a:pt x="82833" y="219454"/>
                </a:lnTo>
                <a:lnTo>
                  <a:pt x="76813" y="227535"/>
                </a:lnTo>
                <a:lnTo>
                  <a:pt x="70258" y="235462"/>
                </a:lnTo>
                <a:lnTo>
                  <a:pt x="64619" y="243287"/>
                </a:lnTo>
                <a:lnTo>
                  <a:pt x="59590" y="251043"/>
                </a:lnTo>
                <a:lnTo>
                  <a:pt x="54966" y="258755"/>
                </a:lnTo>
                <a:lnTo>
                  <a:pt x="50614" y="265165"/>
                </a:lnTo>
                <a:lnTo>
                  <a:pt x="46443" y="270709"/>
                </a:lnTo>
                <a:lnTo>
                  <a:pt x="38422" y="280255"/>
                </a:lnTo>
                <a:lnTo>
                  <a:pt x="30623" y="288731"/>
                </a:lnTo>
                <a:lnTo>
                  <a:pt x="28036" y="292770"/>
                </a:lnTo>
                <a:lnTo>
                  <a:pt x="25160" y="300643"/>
                </a:lnTo>
                <a:lnTo>
                  <a:pt x="23542" y="306149"/>
                </a:lnTo>
                <a:lnTo>
                  <a:pt x="24585" y="306921"/>
                </a:lnTo>
                <a:lnTo>
                  <a:pt x="32762" y="308263"/>
                </a:lnTo>
                <a:lnTo>
                  <a:pt x="40384" y="304989"/>
                </a:lnTo>
                <a:lnTo>
                  <a:pt x="45973" y="302338"/>
                </a:lnTo>
                <a:lnTo>
                  <a:pt x="55570" y="299393"/>
                </a:lnTo>
                <a:lnTo>
                  <a:pt x="59906" y="298608"/>
                </a:lnTo>
                <a:lnTo>
                  <a:pt x="68112" y="294348"/>
                </a:lnTo>
                <a:lnTo>
                  <a:pt x="72078" y="291434"/>
                </a:lnTo>
                <a:lnTo>
                  <a:pt x="79872" y="288196"/>
                </a:lnTo>
                <a:lnTo>
                  <a:pt x="83728" y="287333"/>
                </a:lnTo>
                <a:lnTo>
                  <a:pt x="91399" y="282987"/>
                </a:lnTo>
                <a:lnTo>
                  <a:pt x="95223" y="280051"/>
                </a:lnTo>
                <a:lnTo>
                  <a:pt x="102858" y="276787"/>
                </a:lnTo>
                <a:lnTo>
                  <a:pt x="111755" y="274067"/>
                </a:lnTo>
                <a:lnTo>
                  <a:pt x="117683" y="271563"/>
                </a:lnTo>
                <a:lnTo>
                  <a:pt x="124176" y="268624"/>
                </a:lnTo>
                <a:lnTo>
                  <a:pt x="132314" y="265395"/>
                </a:lnTo>
                <a:lnTo>
                  <a:pt x="151517" y="258420"/>
                </a:lnTo>
                <a:lnTo>
                  <a:pt x="159431" y="254782"/>
                </a:lnTo>
                <a:lnTo>
                  <a:pt x="165977" y="251087"/>
                </a:lnTo>
                <a:lnTo>
                  <a:pt x="171612" y="247353"/>
                </a:lnTo>
                <a:lnTo>
                  <a:pt x="177908" y="244864"/>
                </a:lnTo>
                <a:lnTo>
                  <a:pt x="184646" y="243205"/>
                </a:lnTo>
                <a:lnTo>
                  <a:pt x="191677" y="242099"/>
                </a:lnTo>
                <a:lnTo>
                  <a:pt x="197635" y="241361"/>
                </a:lnTo>
                <a:lnTo>
                  <a:pt x="202877" y="240870"/>
                </a:lnTo>
                <a:lnTo>
                  <a:pt x="207642" y="240542"/>
                </a:lnTo>
                <a:lnTo>
                  <a:pt x="213358" y="240324"/>
                </a:lnTo>
                <a:lnTo>
                  <a:pt x="232269" y="240016"/>
                </a:lnTo>
                <a:lnTo>
                  <a:pt x="242084" y="239944"/>
                </a:lnTo>
                <a:lnTo>
                  <a:pt x="246480" y="238655"/>
                </a:lnTo>
                <a:lnTo>
                  <a:pt x="254750" y="233836"/>
                </a:lnTo>
                <a:lnTo>
                  <a:pt x="262659" y="230847"/>
                </a:lnTo>
                <a:lnTo>
                  <a:pt x="271678" y="229519"/>
                </a:lnTo>
                <a:lnTo>
                  <a:pt x="277639" y="229165"/>
                </a:lnTo>
                <a:lnTo>
                  <a:pt x="293320" y="228596"/>
                </a:lnTo>
                <a:lnTo>
                  <a:pt x="305543" y="228484"/>
                </a:lnTo>
                <a:lnTo>
                  <a:pt x="320041" y="22845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740"/>
          <p:cNvSpPr/>
          <p:nvPr/>
        </p:nvSpPr>
        <p:spPr>
          <a:xfrm>
            <a:off x="5006340" y="3808370"/>
            <a:ext cx="262241" cy="226364"/>
          </a:xfrm>
          <a:custGeom>
            <a:avLst/>
            <a:gdLst/>
            <a:ahLst/>
            <a:cxnLst/>
            <a:rect l="0" t="0" r="0" b="0"/>
            <a:pathLst>
              <a:path w="262241" h="226364">
                <a:moveTo>
                  <a:pt x="80010" y="9250"/>
                </a:moveTo>
                <a:lnTo>
                  <a:pt x="73942" y="3182"/>
                </a:lnTo>
                <a:lnTo>
                  <a:pt x="70884" y="2664"/>
                </a:lnTo>
                <a:lnTo>
                  <a:pt x="67576" y="3589"/>
                </a:lnTo>
                <a:lnTo>
                  <a:pt x="59209" y="8131"/>
                </a:lnTo>
                <a:lnTo>
                  <a:pt x="58523" y="9774"/>
                </a:lnTo>
                <a:lnTo>
                  <a:pt x="57760" y="14986"/>
                </a:lnTo>
                <a:lnTo>
                  <a:pt x="57331" y="18992"/>
                </a:lnTo>
                <a:lnTo>
                  <a:pt x="56000" y="22095"/>
                </a:lnTo>
                <a:lnTo>
                  <a:pt x="51136" y="32315"/>
                </a:lnTo>
                <a:lnTo>
                  <a:pt x="49330" y="39867"/>
                </a:lnTo>
                <a:lnTo>
                  <a:pt x="48127" y="48711"/>
                </a:lnTo>
                <a:lnTo>
                  <a:pt x="46789" y="66158"/>
                </a:lnTo>
                <a:lnTo>
                  <a:pt x="46195" y="78145"/>
                </a:lnTo>
                <a:lnTo>
                  <a:pt x="45860" y="128441"/>
                </a:lnTo>
                <a:lnTo>
                  <a:pt x="47083" y="143320"/>
                </a:lnTo>
                <a:lnTo>
                  <a:pt x="49169" y="154510"/>
                </a:lnTo>
                <a:lnTo>
                  <a:pt x="54873" y="172869"/>
                </a:lnTo>
                <a:lnTo>
                  <a:pt x="66524" y="208690"/>
                </a:lnTo>
                <a:lnTo>
                  <a:pt x="71053" y="215577"/>
                </a:lnTo>
                <a:lnTo>
                  <a:pt x="74038" y="219191"/>
                </a:lnTo>
                <a:lnTo>
                  <a:pt x="77298" y="221600"/>
                </a:lnTo>
                <a:lnTo>
                  <a:pt x="84308" y="224278"/>
                </a:lnTo>
                <a:lnTo>
                  <a:pt x="91657" y="225467"/>
                </a:lnTo>
                <a:lnTo>
                  <a:pt x="99156" y="225996"/>
                </a:lnTo>
                <a:lnTo>
                  <a:pt x="106723" y="226231"/>
                </a:lnTo>
                <a:lnTo>
                  <a:pt x="124190" y="226363"/>
                </a:lnTo>
                <a:lnTo>
                  <a:pt x="129783" y="225112"/>
                </a:lnTo>
                <a:lnTo>
                  <a:pt x="134782" y="223008"/>
                </a:lnTo>
                <a:lnTo>
                  <a:pt x="139385" y="220335"/>
                </a:lnTo>
                <a:lnTo>
                  <a:pt x="143723" y="217283"/>
                </a:lnTo>
                <a:lnTo>
                  <a:pt x="147885" y="213979"/>
                </a:lnTo>
                <a:lnTo>
                  <a:pt x="151930" y="210506"/>
                </a:lnTo>
                <a:lnTo>
                  <a:pt x="155896" y="208190"/>
                </a:lnTo>
                <a:lnTo>
                  <a:pt x="163690" y="205618"/>
                </a:lnTo>
                <a:lnTo>
                  <a:pt x="171357" y="199852"/>
                </a:lnTo>
                <a:lnTo>
                  <a:pt x="181548" y="190927"/>
                </a:lnTo>
                <a:lnTo>
                  <a:pt x="193422" y="179898"/>
                </a:lnTo>
                <a:lnTo>
                  <a:pt x="205148" y="167466"/>
                </a:lnTo>
                <a:lnTo>
                  <a:pt x="216775" y="154097"/>
                </a:lnTo>
                <a:lnTo>
                  <a:pt x="228336" y="140104"/>
                </a:lnTo>
                <a:lnTo>
                  <a:pt x="236044" y="129506"/>
                </a:lnTo>
                <a:lnTo>
                  <a:pt x="241183" y="121171"/>
                </a:lnTo>
                <a:lnTo>
                  <a:pt x="244608" y="114344"/>
                </a:lnTo>
                <a:lnTo>
                  <a:pt x="248162" y="105982"/>
                </a:lnTo>
                <a:lnTo>
                  <a:pt x="251801" y="96598"/>
                </a:lnTo>
                <a:lnTo>
                  <a:pt x="255497" y="86532"/>
                </a:lnTo>
                <a:lnTo>
                  <a:pt x="257961" y="77281"/>
                </a:lnTo>
                <a:lnTo>
                  <a:pt x="259604" y="68574"/>
                </a:lnTo>
                <a:lnTo>
                  <a:pt x="260699" y="60229"/>
                </a:lnTo>
                <a:lnTo>
                  <a:pt x="261429" y="52126"/>
                </a:lnTo>
                <a:lnTo>
                  <a:pt x="261916" y="44183"/>
                </a:lnTo>
                <a:lnTo>
                  <a:pt x="262240" y="36349"/>
                </a:lnTo>
                <a:lnTo>
                  <a:pt x="261187" y="31126"/>
                </a:lnTo>
                <a:lnTo>
                  <a:pt x="259214" y="27644"/>
                </a:lnTo>
                <a:lnTo>
                  <a:pt x="256630" y="25322"/>
                </a:lnTo>
                <a:lnTo>
                  <a:pt x="252366" y="22505"/>
                </a:lnTo>
                <a:lnTo>
                  <a:pt x="246984" y="19356"/>
                </a:lnTo>
                <a:lnTo>
                  <a:pt x="240856" y="15988"/>
                </a:lnTo>
                <a:lnTo>
                  <a:pt x="227274" y="8857"/>
                </a:lnTo>
                <a:lnTo>
                  <a:pt x="220096" y="5178"/>
                </a:lnTo>
                <a:lnTo>
                  <a:pt x="211500" y="2725"/>
                </a:lnTo>
                <a:lnTo>
                  <a:pt x="201960" y="1090"/>
                </a:lnTo>
                <a:lnTo>
                  <a:pt x="191789" y="0"/>
                </a:lnTo>
                <a:lnTo>
                  <a:pt x="181199" y="543"/>
                </a:lnTo>
                <a:lnTo>
                  <a:pt x="170330" y="2175"/>
                </a:lnTo>
                <a:lnTo>
                  <a:pt x="159273" y="4533"/>
                </a:lnTo>
                <a:lnTo>
                  <a:pt x="150632" y="6105"/>
                </a:lnTo>
                <a:lnTo>
                  <a:pt x="143601" y="7153"/>
                </a:lnTo>
                <a:lnTo>
                  <a:pt x="137644" y="7852"/>
                </a:lnTo>
                <a:lnTo>
                  <a:pt x="129862" y="9588"/>
                </a:lnTo>
                <a:lnTo>
                  <a:pt x="120865" y="12015"/>
                </a:lnTo>
                <a:lnTo>
                  <a:pt x="111056" y="14903"/>
                </a:lnTo>
                <a:lnTo>
                  <a:pt x="101977" y="18099"/>
                </a:lnTo>
                <a:lnTo>
                  <a:pt x="93385" y="21499"/>
                </a:lnTo>
                <a:lnTo>
                  <a:pt x="73254" y="29934"/>
                </a:lnTo>
                <a:lnTo>
                  <a:pt x="43140" y="42149"/>
                </a:lnTo>
                <a:lnTo>
                  <a:pt x="31300" y="47693"/>
                </a:lnTo>
                <a:lnTo>
                  <a:pt x="22137" y="52658"/>
                </a:lnTo>
                <a:lnTo>
                  <a:pt x="4372" y="63685"/>
                </a:lnTo>
                <a:lnTo>
                  <a:pt x="2915" y="65860"/>
                </a:lnTo>
                <a:lnTo>
                  <a:pt x="1943" y="68580"/>
                </a:lnTo>
                <a:lnTo>
                  <a:pt x="0" y="7783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741"/>
          <p:cNvSpPr/>
          <p:nvPr/>
        </p:nvSpPr>
        <p:spPr>
          <a:xfrm>
            <a:off x="5909823" y="3669029"/>
            <a:ext cx="216513" cy="297181"/>
          </a:xfrm>
          <a:custGeom>
            <a:avLst/>
            <a:gdLst/>
            <a:ahLst/>
            <a:cxnLst/>
            <a:rect l="0" t="0" r="0" b="0"/>
            <a:pathLst>
              <a:path w="216513" h="297181">
                <a:moveTo>
                  <a:pt x="45206" y="0"/>
                </a:moveTo>
                <a:lnTo>
                  <a:pt x="39139" y="0"/>
                </a:lnTo>
                <a:lnTo>
                  <a:pt x="37351" y="1271"/>
                </a:lnTo>
                <a:lnTo>
                  <a:pt x="36160" y="3387"/>
                </a:lnTo>
                <a:lnTo>
                  <a:pt x="34835" y="9126"/>
                </a:lnTo>
                <a:lnTo>
                  <a:pt x="34247" y="15910"/>
                </a:lnTo>
                <a:lnTo>
                  <a:pt x="32821" y="20767"/>
                </a:lnTo>
                <a:lnTo>
                  <a:pt x="30600" y="26545"/>
                </a:lnTo>
                <a:lnTo>
                  <a:pt x="27848" y="32937"/>
                </a:lnTo>
                <a:lnTo>
                  <a:pt x="26015" y="38468"/>
                </a:lnTo>
                <a:lnTo>
                  <a:pt x="24792" y="43426"/>
                </a:lnTo>
                <a:lnTo>
                  <a:pt x="23433" y="52320"/>
                </a:lnTo>
                <a:lnTo>
                  <a:pt x="22829" y="60507"/>
                </a:lnTo>
                <a:lnTo>
                  <a:pt x="21399" y="65738"/>
                </a:lnTo>
                <a:lnTo>
                  <a:pt x="19174" y="71766"/>
                </a:lnTo>
                <a:lnTo>
                  <a:pt x="16422" y="78324"/>
                </a:lnTo>
                <a:lnTo>
                  <a:pt x="14587" y="83966"/>
                </a:lnTo>
                <a:lnTo>
                  <a:pt x="13363" y="88998"/>
                </a:lnTo>
                <a:lnTo>
                  <a:pt x="12548" y="93622"/>
                </a:lnTo>
                <a:lnTo>
                  <a:pt x="10734" y="100515"/>
                </a:lnTo>
                <a:lnTo>
                  <a:pt x="8255" y="108920"/>
                </a:lnTo>
                <a:lnTo>
                  <a:pt x="5332" y="118334"/>
                </a:lnTo>
                <a:lnTo>
                  <a:pt x="3383" y="128419"/>
                </a:lnTo>
                <a:lnTo>
                  <a:pt x="2085" y="138953"/>
                </a:lnTo>
                <a:lnTo>
                  <a:pt x="1219" y="149785"/>
                </a:lnTo>
                <a:lnTo>
                  <a:pt x="641" y="159547"/>
                </a:lnTo>
                <a:lnTo>
                  <a:pt x="0" y="177167"/>
                </a:lnTo>
                <a:lnTo>
                  <a:pt x="1099" y="185421"/>
                </a:lnTo>
                <a:lnTo>
                  <a:pt x="3102" y="193464"/>
                </a:lnTo>
                <a:lnTo>
                  <a:pt x="5707" y="201366"/>
                </a:lnTo>
                <a:lnTo>
                  <a:pt x="8713" y="207904"/>
                </a:lnTo>
                <a:lnTo>
                  <a:pt x="11988" y="213533"/>
                </a:lnTo>
                <a:lnTo>
                  <a:pt x="15441" y="218556"/>
                </a:lnTo>
                <a:lnTo>
                  <a:pt x="19013" y="223174"/>
                </a:lnTo>
                <a:lnTo>
                  <a:pt x="22664" y="227523"/>
                </a:lnTo>
                <a:lnTo>
                  <a:pt x="26368" y="231692"/>
                </a:lnTo>
                <a:lnTo>
                  <a:pt x="28838" y="235741"/>
                </a:lnTo>
                <a:lnTo>
                  <a:pt x="31581" y="243627"/>
                </a:lnTo>
                <a:lnTo>
                  <a:pt x="33583" y="246238"/>
                </a:lnTo>
                <a:lnTo>
                  <a:pt x="36188" y="247979"/>
                </a:lnTo>
                <a:lnTo>
                  <a:pt x="39194" y="249139"/>
                </a:lnTo>
                <a:lnTo>
                  <a:pt x="45008" y="249913"/>
                </a:lnTo>
                <a:lnTo>
                  <a:pt x="52694" y="250429"/>
                </a:lnTo>
                <a:lnTo>
                  <a:pt x="74942" y="251155"/>
                </a:lnTo>
                <a:lnTo>
                  <a:pt x="93837" y="251400"/>
                </a:lnTo>
                <a:lnTo>
                  <a:pt x="105900" y="251442"/>
                </a:lnTo>
                <a:lnTo>
                  <a:pt x="109799" y="250179"/>
                </a:lnTo>
                <a:lnTo>
                  <a:pt x="113668" y="248066"/>
                </a:lnTo>
                <a:lnTo>
                  <a:pt x="117518" y="245387"/>
                </a:lnTo>
                <a:lnTo>
                  <a:pt x="122624" y="243602"/>
                </a:lnTo>
                <a:lnTo>
                  <a:pt x="128568" y="242412"/>
                </a:lnTo>
                <a:lnTo>
                  <a:pt x="135071" y="241618"/>
                </a:lnTo>
                <a:lnTo>
                  <a:pt x="140676" y="239819"/>
                </a:lnTo>
                <a:lnTo>
                  <a:pt x="145683" y="237350"/>
                </a:lnTo>
                <a:lnTo>
                  <a:pt x="150291" y="234433"/>
                </a:lnTo>
                <a:lnTo>
                  <a:pt x="154633" y="232489"/>
                </a:lnTo>
                <a:lnTo>
                  <a:pt x="158798" y="231193"/>
                </a:lnTo>
                <a:lnTo>
                  <a:pt x="162843" y="230329"/>
                </a:lnTo>
                <a:lnTo>
                  <a:pt x="166811" y="229753"/>
                </a:lnTo>
                <a:lnTo>
                  <a:pt x="170726" y="229369"/>
                </a:lnTo>
                <a:lnTo>
                  <a:pt x="174607" y="229112"/>
                </a:lnTo>
                <a:lnTo>
                  <a:pt x="178463" y="226402"/>
                </a:lnTo>
                <a:lnTo>
                  <a:pt x="182304" y="222055"/>
                </a:lnTo>
                <a:lnTo>
                  <a:pt x="186135" y="216617"/>
                </a:lnTo>
                <a:lnTo>
                  <a:pt x="189959" y="212991"/>
                </a:lnTo>
                <a:lnTo>
                  <a:pt x="193778" y="210574"/>
                </a:lnTo>
                <a:lnTo>
                  <a:pt x="197594" y="208963"/>
                </a:lnTo>
                <a:lnTo>
                  <a:pt x="200138" y="206619"/>
                </a:lnTo>
                <a:lnTo>
                  <a:pt x="201834" y="203786"/>
                </a:lnTo>
                <a:lnTo>
                  <a:pt x="204556" y="196182"/>
                </a:lnTo>
                <a:lnTo>
                  <a:pt x="211096" y="188797"/>
                </a:lnTo>
                <a:lnTo>
                  <a:pt x="215009" y="184634"/>
                </a:lnTo>
                <a:lnTo>
                  <a:pt x="215925" y="180273"/>
                </a:lnTo>
                <a:lnTo>
                  <a:pt x="216330" y="174101"/>
                </a:lnTo>
                <a:lnTo>
                  <a:pt x="216512" y="167125"/>
                </a:lnTo>
                <a:lnTo>
                  <a:pt x="215290" y="163487"/>
                </a:lnTo>
                <a:lnTo>
                  <a:pt x="210546" y="156058"/>
                </a:lnTo>
                <a:lnTo>
                  <a:pt x="204204" y="148523"/>
                </a:lnTo>
                <a:lnTo>
                  <a:pt x="200735" y="144735"/>
                </a:lnTo>
                <a:lnTo>
                  <a:pt x="193493" y="137140"/>
                </a:lnTo>
                <a:lnTo>
                  <a:pt x="189784" y="133337"/>
                </a:lnTo>
                <a:lnTo>
                  <a:pt x="186042" y="130801"/>
                </a:lnTo>
                <a:lnTo>
                  <a:pt x="182276" y="129111"/>
                </a:lnTo>
                <a:lnTo>
                  <a:pt x="178497" y="127984"/>
                </a:lnTo>
                <a:lnTo>
                  <a:pt x="174706" y="125963"/>
                </a:lnTo>
                <a:lnTo>
                  <a:pt x="170910" y="123346"/>
                </a:lnTo>
                <a:lnTo>
                  <a:pt x="167109" y="120330"/>
                </a:lnTo>
                <a:lnTo>
                  <a:pt x="163304" y="118320"/>
                </a:lnTo>
                <a:lnTo>
                  <a:pt x="159499" y="116980"/>
                </a:lnTo>
                <a:lnTo>
                  <a:pt x="155691" y="116087"/>
                </a:lnTo>
                <a:lnTo>
                  <a:pt x="151883" y="116762"/>
                </a:lnTo>
                <a:lnTo>
                  <a:pt x="148074" y="118481"/>
                </a:lnTo>
                <a:lnTo>
                  <a:pt x="144265" y="120898"/>
                </a:lnTo>
                <a:lnTo>
                  <a:pt x="140456" y="122509"/>
                </a:lnTo>
                <a:lnTo>
                  <a:pt x="136646" y="123582"/>
                </a:lnTo>
                <a:lnTo>
                  <a:pt x="132836" y="124299"/>
                </a:lnTo>
                <a:lnTo>
                  <a:pt x="129026" y="124776"/>
                </a:lnTo>
                <a:lnTo>
                  <a:pt x="125217" y="125094"/>
                </a:lnTo>
                <a:lnTo>
                  <a:pt x="121407" y="125306"/>
                </a:lnTo>
                <a:lnTo>
                  <a:pt x="116327" y="126717"/>
                </a:lnTo>
                <a:lnTo>
                  <a:pt x="110400" y="128929"/>
                </a:lnTo>
                <a:lnTo>
                  <a:pt x="103909" y="131673"/>
                </a:lnTo>
                <a:lnTo>
                  <a:pt x="98312" y="136042"/>
                </a:lnTo>
                <a:lnTo>
                  <a:pt x="93310" y="141495"/>
                </a:lnTo>
                <a:lnTo>
                  <a:pt x="88705" y="147670"/>
                </a:lnTo>
                <a:lnTo>
                  <a:pt x="84366" y="151787"/>
                </a:lnTo>
                <a:lnTo>
                  <a:pt x="80202" y="154531"/>
                </a:lnTo>
                <a:lnTo>
                  <a:pt x="76158" y="156361"/>
                </a:lnTo>
                <a:lnTo>
                  <a:pt x="73461" y="158851"/>
                </a:lnTo>
                <a:lnTo>
                  <a:pt x="71663" y="161781"/>
                </a:lnTo>
                <a:lnTo>
                  <a:pt x="70464" y="165004"/>
                </a:lnTo>
                <a:lnTo>
                  <a:pt x="65745" y="171972"/>
                </a:lnTo>
                <a:lnTo>
                  <a:pt x="58436" y="180726"/>
                </a:lnTo>
                <a:lnTo>
                  <a:pt x="57436" y="185310"/>
                </a:lnTo>
                <a:lnTo>
                  <a:pt x="57170" y="188310"/>
                </a:lnTo>
                <a:lnTo>
                  <a:pt x="55722" y="191580"/>
                </a:lnTo>
                <a:lnTo>
                  <a:pt x="50727" y="198600"/>
                </a:lnTo>
                <a:lnTo>
                  <a:pt x="48886" y="203520"/>
                </a:lnTo>
                <a:lnTo>
                  <a:pt x="47660" y="209340"/>
                </a:lnTo>
                <a:lnTo>
                  <a:pt x="46842" y="215760"/>
                </a:lnTo>
                <a:lnTo>
                  <a:pt x="46297" y="221311"/>
                </a:lnTo>
                <a:lnTo>
                  <a:pt x="45934" y="226280"/>
                </a:lnTo>
                <a:lnTo>
                  <a:pt x="45691" y="230863"/>
                </a:lnTo>
                <a:lnTo>
                  <a:pt x="45249" y="278591"/>
                </a:lnTo>
                <a:lnTo>
                  <a:pt x="46505" y="282247"/>
                </a:lnTo>
                <a:lnTo>
                  <a:pt x="48612" y="285955"/>
                </a:lnTo>
                <a:lnTo>
                  <a:pt x="56636" y="29718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742"/>
          <p:cNvSpPr/>
          <p:nvPr/>
        </p:nvSpPr>
        <p:spPr>
          <a:xfrm>
            <a:off x="6046470" y="3680476"/>
            <a:ext cx="239967" cy="205711"/>
          </a:xfrm>
          <a:custGeom>
            <a:avLst/>
            <a:gdLst/>
            <a:ahLst/>
            <a:cxnLst/>
            <a:rect l="0" t="0" r="0" b="0"/>
            <a:pathLst>
              <a:path w="239967" h="205711">
                <a:moveTo>
                  <a:pt x="91439" y="22844"/>
                </a:moveTo>
                <a:lnTo>
                  <a:pt x="81598" y="22844"/>
                </a:lnTo>
                <a:lnTo>
                  <a:pt x="81068" y="24113"/>
                </a:lnTo>
                <a:lnTo>
                  <a:pt x="80480" y="28911"/>
                </a:lnTo>
                <a:lnTo>
                  <a:pt x="79054" y="30699"/>
                </a:lnTo>
                <a:lnTo>
                  <a:pt x="76832" y="31890"/>
                </a:lnTo>
                <a:lnTo>
                  <a:pt x="74081" y="32684"/>
                </a:lnTo>
                <a:lnTo>
                  <a:pt x="70977" y="37024"/>
                </a:lnTo>
                <a:lnTo>
                  <a:pt x="67638" y="43727"/>
                </a:lnTo>
                <a:lnTo>
                  <a:pt x="64142" y="52006"/>
                </a:lnTo>
                <a:lnTo>
                  <a:pt x="61811" y="58795"/>
                </a:lnTo>
                <a:lnTo>
                  <a:pt x="60258" y="64591"/>
                </a:lnTo>
                <a:lnTo>
                  <a:pt x="59222" y="69725"/>
                </a:lnTo>
                <a:lnTo>
                  <a:pt x="57261" y="74418"/>
                </a:lnTo>
                <a:lnTo>
                  <a:pt x="54684" y="78817"/>
                </a:lnTo>
                <a:lnTo>
                  <a:pt x="51696" y="83019"/>
                </a:lnTo>
                <a:lnTo>
                  <a:pt x="49704" y="89631"/>
                </a:lnTo>
                <a:lnTo>
                  <a:pt x="48375" y="97848"/>
                </a:lnTo>
                <a:lnTo>
                  <a:pt x="47490" y="107136"/>
                </a:lnTo>
                <a:lnTo>
                  <a:pt x="46900" y="115869"/>
                </a:lnTo>
                <a:lnTo>
                  <a:pt x="46506" y="124230"/>
                </a:lnTo>
                <a:lnTo>
                  <a:pt x="46069" y="140294"/>
                </a:lnTo>
                <a:lnTo>
                  <a:pt x="45765" y="172899"/>
                </a:lnTo>
                <a:lnTo>
                  <a:pt x="47020" y="177491"/>
                </a:lnTo>
                <a:lnTo>
                  <a:pt x="49127" y="181821"/>
                </a:lnTo>
                <a:lnTo>
                  <a:pt x="55565" y="191830"/>
                </a:lnTo>
                <a:lnTo>
                  <a:pt x="59832" y="196585"/>
                </a:lnTo>
                <a:lnTo>
                  <a:pt x="62748" y="199631"/>
                </a:lnTo>
                <a:lnTo>
                  <a:pt x="65962" y="201662"/>
                </a:lnTo>
                <a:lnTo>
                  <a:pt x="72920" y="203919"/>
                </a:lnTo>
                <a:lnTo>
                  <a:pt x="80245" y="204921"/>
                </a:lnTo>
                <a:lnTo>
                  <a:pt x="83977" y="205189"/>
                </a:lnTo>
                <a:lnTo>
                  <a:pt x="98282" y="205486"/>
                </a:lnTo>
                <a:lnTo>
                  <a:pt x="146100" y="205710"/>
                </a:lnTo>
                <a:lnTo>
                  <a:pt x="152010" y="204444"/>
                </a:lnTo>
                <a:lnTo>
                  <a:pt x="157220" y="202330"/>
                </a:lnTo>
                <a:lnTo>
                  <a:pt x="161963" y="199651"/>
                </a:lnTo>
                <a:lnTo>
                  <a:pt x="174007" y="193288"/>
                </a:lnTo>
                <a:lnTo>
                  <a:pt x="202435" y="178855"/>
                </a:lnTo>
                <a:lnTo>
                  <a:pt x="208616" y="175111"/>
                </a:lnTo>
                <a:lnTo>
                  <a:pt x="214007" y="171345"/>
                </a:lnTo>
                <a:lnTo>
                  <a:pt x="218871" y="167565"/>
                </a:lnTo>
                <a:lnTo>
                  <a:pt x="223384" y="163775"/>
                </a:lnTo>
                <a:lnTo>
                  <a:pt x="227662" y="159977"/>
                </a:lnTo>
                <a:lnTo>
                  <a:pt x="231785" y="156176"/>
                </a:lnTo>
                <a:lnTo>
                  <a:pt x="234533" y="151102"/>
                </a:lnTo>
                <a:lnTo>
                  <a:pt x="236365" y="145179"/>
                </a:lnTo>
                <a:lnTo>
                  <a:pt x="237586" y="138691"/>
                </a:lnTo>
                <a:lnTo>
                  <a:pt x="238401" y="133095"/>
                </a:lnTo>
                <a:lnTo>
                  <a:pt x="238944" y="128095"/>
                </a:lnTo>
                <a:lnTo>
                  <a:pt x="239305" y="123491"/>
                </a:lnTo>
                <a:lnTo>
                  <a:pt x="239547" y="116612"/>
                </a:lnTo>
                <a:lnTo>
                  <a:pt x="239934" y="81582"/>
                </a:lnTo>
                <a:lnTo>
                  <a:pt x="239966" y="73432"/>
                </a:lnTo>
                <a:lnTo>
                  <a:pt x="238717" y="66730"/>
                </a:lnTo>
                <a:lnTo>
                  <a:pt x="236615" y="60991"/>
                </a:lnTo>
                <a:lnTo>
                  <a:pt x="233943" y="55895"/>
                </a:lnTo>
                <a:lnTo>
                  <a:pt x="230892" y="51228"/>
                </a:lnTo>
                <a:lnTo>
                  <a:pt x="227588" y="46846"/>
                </a:lnTo>
                <a:lnTo>
                  <a:pt x="219227" y="36757"/>
                </a:lnTo>
                <a:lnTo>
                  <a:pt x="214698" y="31991"/>
                </a:lnTo>
                <a:lnTo>
                  <a:pt x="190355" y="7470"/>
                </a:lnTo>
                <a:lnTo>
                  <a:pt x="184053" y="4974"/>
                </a:lnTo>
                <a:lnTo>
                  <a:pt x="176042" y="3311"/>
                </a:lnTo>
                <a:lnTo>
                  <a:pt x="166891" y="2201"/>
                </a:lnTo>
                <a:lnTo>
                  <a:pt x="159520" y="1462"/>
                </a:lnTo>
                <a:lnTo>
                  <a:pt x="153337" y="969"/>
                </a:lnTo>
                <a:lnTo>
                  <a:pt x="147945" y="641"/>
                </a:lnTo>
                <a:lnTo>
                  <a:pt x="135180" y="276"/>
                </a:lnTo>
                <a:lnTo>
                  <a:pt x="93545" y="0"/>
                </a:lnTo>
                <a:lnTo>
                  <a:pt x="86493" y="1265"/>
                </a:lnTo>
                <a:lnTo>
                  <a:pt x="79252" y="3378"/>
                </a:lnTo>
                <a:lnTo>
                  <a:pt x="71884" y="6056"/>
                </a:lnTo>
                <a:lnTo>
                  <a:pt x="65703" y="9112"/>
                </a:lnTo>
                <a:lnTo>
                  <a:pt x="60312" y="12419"/>
                </a:lnTo>
                <a:lnTo>
                  <a:pt x="55447" y="15894"/>
                </a:lnTo>
                <a:lnTo>
                  <a:pt x="50935" y="18211"/>
                </a:lnTo>
                <a:lnTo>
                  <a:pt x="46656" y="19755"/>
                </a:lnTo>
                <a:lnTo>
                  <a:pt x="42534" y="20784"/>
                </a:lnTo>
                <a:lnTo>
                  <a:pt x="38516" y="22741"/>
                </a:lnTo>
                <a:lnTo>
                  <a:pt x="34567" y="25315"/>
                </a:lnTo>
                <a:lnTo>
                  <a:pt x="30664" y="28301"/>
                </a:lnTo>
                <a:lnTo>
                  <a:pt x="26793" y="30292"/>
                </a:lnTo>
                <a:lnTo>
                  <a:pt x="22942" y="31619"/>
                </a:lnTo>
                <a:lnTo>
                  <a:pt x="19105" y="32504"/>
                </a:lnTo>
                <a:lnTo>
                  <a:pt x="15276" y="34364"/>
                </a:lnTo>
                <a:lnTo>
                  <a:pt x="11454" y="36873"/>
                </a:lnTo>
                <a:lnTo>
                  <a:pt x="0" y="4570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743"/>
          <p:cNvSpPr/>
          <p:nvPr/>
        </p:nvSpPr>
        <p:spPr>
          <a:xfrm>
            <a:off x="6024094" y="4611134"/>
            <a:ext cx="159512" cy="212326"/>
          </a:xfrm>
          <a:custGeom>
            <a:avLst/>
            <a:gdLst/>
            <a:ahLst/>
            <a:cxnLst/>
            <a:rect l="0" t="0" r="0" b="0"/>
            <a:pathLst>
              <a:path w="159512" h="212326">
                <a:moveTo>
                  <a:pt x="79526" y="6585"/>
                </a:moveTo>
                <a:lnTo>
                  <a:pt x="67390" y="518"/>
                </a:lnTo>
                <a:lnTo>
                  <a:pt x="62545" y="0"/>
                </a:lnTo>
                <a:lnTo>
                  <a:pt x="58045" y="925"/>
                </a:lnTo>
                <a:lnTo>
                  <a:pt x="47766" y="5467"/>
                </a:lnTo>
                <a:lnTo>
                  <a:pt x="42974" y="9475"/>
                </a:lnTo>
                <a:lnTo>
                  <a:pt x="36610" y="15490"/>
                </a:lnTo>
                <a:lnTo>
                  <a:pt x="29548" y="22397"/>
                </a:lnTo>
                <a:lnTo>
                  <a:pt x="27158" y="26016"/>
                </a:lnTo>
                <a:lnTo>
                  <a:pt x="25564" y="29699"/>
                </a:lnTo>
                <a:lnTo>
                  <a:pt x="24501" y="33425"/>
                </a:lnTo>
                <a:lnTo>
                  <a:pt x="22522" y="37178"/>
                </a:lnTo>
                <a:lnTo>
                  <a:pt x="19934" y="40951"/>
                </a:lnTo>
                <a:lnTo>
                  <a:pt x="16938" y="44735"/>
                </a:lnTo>
                <a:lnTo>
                  <a:pt x="14940" y="48529"/>
                </a:lnTo>
                <a:lnTo>
                  <a:pt x="13608" y="52328"/>
                </a:lnTo>
                <a:lnTo>
                  <a:pt x="12721" y="56130"/>
                </a:lnTo>
                <a:lnTo>
                  <a:pt x="12129" y="59935"/>
                </a:lnTo>
                <a:lnTo>
                  <a:pt x="11734" y="63742"/>
                </a:lnTo>
                <a:lnTo>
                  <a:pt x="11472" y="67550"/>
                </a:lnTo>
                <a:lnTo>
                  <a:pt x="10027" y="71358"/>
                </a:lnTo>
                <a:lnTo>
                  <a:pt x="7793" y="75167"/>
                </a:lnTo>
                <a:lnTo>
                  <a:pt x="5034" y="78977"/>
                </a:lnTo>
                <a:lnTo>
                  <a:pt x="3194" y="86596"/>
                </a:lnTo>
                <a:lnTo>
                  <a:pt x="1968" y="96756"/>
                </a:lnTo>
                <a:lnTo>
                  <a:pt x="1151" y="108609"/>
                </a:lnTo>
                <a:lnTo>
                  <a:pt x="242" y="128553"/>
                </a:lnTo>
                <a:lnTo>
                  <a:pt x="0" y="137427"/>
                </a:lnTo>
                <a:lnTo>
                  <a:pt x="1109" y="145883"/>
                </a:lnTo>
                <a:lnTo>
                  <a:pt x="3117" y="154061"/>
                </a:lnTo>
                <a:lnTo>
                  <a:pt x="5727" y="162052"/>
                </a:lnTo>
                <a:lnTo>
                  <a:pt x="7466" y="168650"/>
                </a:lnTo>
                <a:lnTo>
                  <a:pt x="8626" y="174318"/>
                </a:lnTo>
                <a:lnTo>
                  <a:pt x="9400" y="179368"/>
                </a:lnTo>
                <a:lnTo>
                  <a:pt x="12454" y="184003"/>
                </a:lnTo>
                <a:lnTo>
                  <a:pt x="17032" y="188364"/>
                </a:lnTo>
                <a:lnTo>
                  <a:pt x="22623" y="192541"/>
                </a:lnTo>
                <a:lnTo>
                  <a:pt x="26351" y="196596"/>
                </a:lnTo>
                <a:lnTo>
                  <a:pt x="28836" y="200569"/>
                </a:lnTo>
                <a:lnTo>
                  <a:pt x="30493" y="204488"/>
                </a:lnTo>
                <a:lnTo>
                  <a:pt x="32866" y="207100"/>
                </a:lnTo>
                <a:lnTo>
                  <a:pt x="35720" y="208842"/>
                </a:lnTo>
                <a:lnTo>
                  <a:pt x="38892" y="210003"/>
                </a:lnTo>
                <a:lnTo>
                  <a:pt x="43546" y="210777"/>
                </a:lnTo>
                <a:lnTo>
                  <a:pt x="49189" y="211293"/>
                </a:lnTo>
                <a:lnTo>
                  <a:pt x="60963" y="211867"/>
                </a:lnTo>
                <a:lnTo>
                  <a:pt x="70429" y="212121"/>
                </a:lnTo>
                <a:lnTo>
                  <a:pt x="82898" y="212265"/>
                </a:lnTo>
                <a:lnTo>
                  <a:pt x="86854" y="211015"/>
                </a:lnTo>
                <a:lnTo>
                  <a:pt x="90761" y="208912"/>
                </a:lnTo>
                <a:lnTo>
                  <a:pt x="94636" y="206240"/>
                </a:lnTo>
                <a:lnTo>
                  <a:pt x="98489" y="203188"/>
                </a:lnTo>
                <a:lnTo>
                  <a:pt x="102328" y="199884"/>
                </a:lnTo>
                <a:lnTo>
                  <a:pt x="106157" y="196411"/>
                </a:lnTo>
                <a:lnTo>
                  <a:pt x="112520" y="191556"/>
                </a:lnTo>
                <a:lnTo>
                  <a:pt x="129749" y="179388"/>
                </a:lnTo>
                <a:lnTo>
                  <a:pt x="137138" y="175127"/>
                </a:lnTo>
                <a:lnTo>
                  <a:pt x="143334" y="172287"/>
                </a:lnTo>
                <a:lnTo>
                  <a:pt x="148735" y="170393"/>
                </a:lnTo>
                <a:lnTo>
                  <a:pt x="152335" y="167860"/>
                </a:lnTo>
                <a:lnTo>
                  <a:pt x="154735" y="164902"/>
                </a:lnTo>
                <a:lnTo>
                  <a:pt x="156335" y="161660"/>
                </a:lnTo>
                <a:lnTo>
                  <a:pt x="157402" y="158228"/>
                </a:lnTo>
                <a:lnTo>
                  <a:pt x="158113" y="154671"/>
                </a:lnTo>
                <a:lnTo>
                  <a:pt x="158587" y="151029"/>
                </a:lnTo>
                <a:lnTo>
                  <a:pt x="158903" y="147331"/>
                </a:lnTo>
                <a:lnTo>
                  <a:pt x="159114" y="143596"/>
                </a:lnTo>
                <a:lnTo>
                  <a:pt x="159254" y="139836"/>
                </a:lnTo>
                <a:lnTo>
                  <a:pt x="159480" y="116821"/>
                </a:lnTo>
                <a:lnTo>
                  <a:pt x="159511" y="107226"/>
                </a:lnTo>
                <a:lnTo>
                  <a:pt x="158249" y="104159"/>
                </a:lnTo>
                <a:lnTo>
                  <a:pt x="156138" y="102114"/>
                </a:lnTo>
                <a:lnTo>
                  <a:pt x="153461" y="100752"/>
                </a:lnTo>
                <a:lnTo>
                  <a:pt x="150405" y="98573"/>
                </a:lnTo>
                <a:lnTo>
                  <a:pt x="147099" y="95851"/>
                </a:lnTo>
                <a:lnTo>
                  <a:pt x="143624" y="92765"/>
                </a:lnTo>
                <a:lnTo>
                  <a:pt x="140038" y="90709"/>
                </a:lnTo>
                <a:lnTo>
                  <a:pt x="136378" y="89338"/>
                </a:lnTo>
                <a:lnTo>
                  <a:pt x="127444" y="87137"/>
                </a:lnTo>
                <a:lnTo>
                  <a:pt x="122836" y="86836"/>
                </a:lnTo>
                <a:lnTo>
                  <a:pt x="119830" y="86756"/>
                </a:lnTo>
                <a:lnTo>
                  <a:pt x="116555" y="87972"/>
                </a:lnTo>
                <a:lnTo>
                  <a:pt x="113102" y="90053"/>
                </a:lnTo>
                <a:lnTo>
                  <a:pt x="109530" y="92711"/>
                </a:lnTo>
                <a:lnTo>
                  <a:pt x="105879" y="94483"/>
                </a:lnTo>
                <a:lnTo>
                  <a:pt x="102174" y="95663"/>
                </a:lnTo>
                <a:lnTo>
                  <a:pt x="98435" y="96451"/>
                </a:lnTo>
                <a:lnTo>
                  <a:pt x="94672" y="98245"/>
                </a:lnTo>
                <a:lnTo>
                  <a:pt x="90893" y="100712"/>
                </a:lnTo>
                <a:lnTo>
                  <a:pt x="87104" y="103627"/>
                </a:lnTo>
                <a:lnTo>
                  <a:pt x="83307" y="105569"/>
                </a:lnTo>
                <a:lnTo>
                  <a:pt x="79507" y="106865"/>
                </a:lnTo>
                <a:lnTo>
                  <a:pt x="75703" y="107728"/>
                </a:lnTo>
                <a:lnTo>
                  <a:pt x="71897" y="109574"/>
                </a:lnTo>
                <a:lnTo>
                  <a:pt x="68090" y="112074"/>
                </a:lnTo>
                <a:lnTo>
                  <a:pt x="64282" y="115011"/>
                </a:lnTo>
                <a:lnTo>
                  <a:pt x="60473" y="118240"/>
                </a:lnTo>
                <a:lnTo>
                  <a:pt x="56664" y="121661"/>
                </a:lnTo>
                <a:lnTo>
                  <a:pt x="49044" y="128850"/>
                </a:lnTo>
                <a:lnTo>
                  <a:pt x="29996" y="147601"/>
                </a:lnTo>
                <a:lnTo>
                  <a:pt x="27456" y="151396"/>
                </a:lnTo>
                <a:lnTo>
                  <a:pt x="25763" y="155195"/>
                </a:lnTo>
                <a:lnTo>
                  <a:pt x="23045" y="164352"/>
                </a:lnTo>
                <a:lnTo>
                  <a:pt x="21552" y="167643"/>
                </a:lnTo>
                <a:lnTo>
                  <a:pt x="16505" y="178074"/>
                </a:lnTo>
                <a:lnTo>
                  <a:pt x="15922" y="183141"/>
                </a:lnTo>
                <a:lnTo>
                  <a:pt x="16803" y="187789"/>
                </a:lnTo>
                <a:lnTo>
                  <a:pt x="21275" y="198306"/>
                </a:lnTo>
                <a:lnTo>
                  <a:pt x="21886" y="203131"/>
                </a:lnTo>
                <a:lnTo>
                  <a:pt x="22050" y="206196"/>
                </a:lnTo>
                <a:lnTo>
                  <a:pt x="23428" y="208239"/>
                </a:lnTo>
                <a:lnTo>
                  <a:pt x="25617" y="209601"/>
                </a:lnTo>
                <a:lnTo>
                  <a:pt x="33806" y="21232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744"/>
          <p:cNvSpPr/>
          <p:nvPr/>
        </p:nvSpPr>
        <p:spPr>
          <a:xfrm>
            <a:off x="6183769" y="4560569"/>
            <a:ext cx="192413" cy="180739"/>
          </a:xfrm>
          <a:custGeom>
            <a:avLst/>
            <a:gdLst/>
            <a:ahLst/>
            <a:cxnLst/>
            <a:rect l="0" t="0" r="0" b="0"/>
            <a:pathLst>
              <a:path w="192413" h="180739">
                <a:moveTo>
                  <a:pt x="11290" y="22860"/>
                </a:moveTo>
                <a:lnTo>
                  <a:pt x="5223" y="34996"/>
                </a:lnTo>
                <a:lnTo>
                  <a:pt x="3435" y="39841"/>
                </a:lnTo>
                <a:lnTo>
                  <a:pt x="2244" y="44341"/>
                </a:lnTo>
                <a:lnTo>
                  <a:pt x="1449" y="48611"/>
                </a:lnTo>
                <a:lnTo>
                  <a:pt x="919" y="53997"/>
                </a:lnTo>
                <a:lnTo>
                  <a:pt x="567" y="60128"/>
                </a:lnTo>
                <a:lnTo>
                  <a:pt x="331" y="66756"/>
                </a:lnTo>
                <a:lnTo>
                  <a:pt x="0" y="100354"/>
                </a:lnTo>
                <a:lnTo>
                  <a:pt x="1224" y="111353"/>
                </a:lnTo>
                <a:lnTo>
                  <a:pt x="3309" y="121225"/>
                </a:lnTo>
                <a:lnTo>
                  <a:pt x="5970" y="130347"/>
                </a:lnTo>
                <a:lnTo>
                  <a:pt x="9013" y="137698"/>
                </a:lnTo>
                <a:lnTo>
                  <a:pt x="12312" y="143869"/>
                </a:lnTo>
                <a:lnTo>
                  <a:pt x="20665" y="156830"/>
                </a:lnTo>
                <a:lnTo>
                  <a:pt x="25193" y="161989"/>
                </a:lnTo>
                <a:lnTo>
                  <a:pt x="28179" y="165143"/>
                </a:lnTo>
                <a:lnTo>
                  <a:pt x="32710" y="168515"/>
                </a:lnTo>
                <a:lnTo>
                  <a:pt x="38270" y="172034"/>
                </a:lnTo>
                <a:lnTo>
                  <a:pt x="44517" y="175650"/>
                </a:lnTo>
                <a:lnTo>
                  <a:pt x="49951" y="178060"/>
                </a:lnTo>
                <a:lnTo>
                  <a:pt x="54844" y="179667"/>
                </a:lnTo>
                <a:lnTo>
                  <a:pt x="59376" y="180738"/>
                </a:lnTo>
                <a:lnTo>
                  <a:pt x="64937" y="180182"/>
                </a:lnTo>
                <a:lnTo>
                  <a:pt x="71186" y="178542"/>
                </a:lnTo>
                <a:lnTo>
                  <a:pt x="77891" y="176178"/>
                </a:lnTo>
                <a:lnTo>
                  <a:pt x="83630" y="174602"/>
                </a:lnTo>
                <a:lnTo>
                  <a:pt x="88727" y="173552"/>
                </a:lnTo>
                <a:lnTo>
                  <a:pt x="93395" y="172851"/>
                </a:lnTo>
                <a:lnTo>
                  <a:pt x="97777" y="172384"/>
                </a:lnTo>
                <a:lnTo>
                  <a:pt x="101968" y="172073"/>
                </a:lnTo>
                <a:lnTo>
                  <a:pt x="106032" y="171865"/>
                </a:lnTo>
                <a:lnTo>
                  <a:pt x="110011" y="170457"/>
                </a:lnTo>
                <a:lnTo>
                  <a:pt x="113934" y="168248"/>
                </a:lnTo>
                <a:lnTo>
                  <a:pt x="117820" y="165506"/>
                </a:lnTo>
                <a:lnTo>
                  <a:pt x="121680" y="162407"/>
                </a:lnTo>
                <a:lnTo>
                  <a:pt x="125523" y="159071"/>
                </a:lnTo>
                <a:lnTo>
                  <a:pt x="129356" y="155578"/>
                </a:lnTo>
                <a:lnTo>
                  <a:pt x="137001" y="148309"/>
                </a:lnTo>
                <a:lnTo>
                  <a:pt x="158325" y="127227"/>
                </a:lnTo>
                <a:lnTo>
                  <a:pt x="162653" y="121648"/>
                </a:lnTo>
                <a:lnTo>
                  <a:pt x="165539" y="116659"/>
                </a:lnTo>
                <a:lnTo>
                  <a:pt x="167463" y="112063"/>
                </a:lnTo>
                <a:lnTo>
                  <a:pt x="170016" y="107728"/>
                </a:lnTo>
                <a:lnTo>
                  <a:pt x="172987" y="103569"/>
                </a:lnTo>
                <a:lnTo>
                  <a:pt x="176238" y="99526"/>
                </a:lnTo>
                <a:lnTo>
                  <a:pt x="178406" y="95561"/>
                </a:lnTo>
                <a:lnTo>
                  <a:pt x="179851" y="91648"/>
                </a:lnTo>
                <a:lnTo>
                  <a:pt x="180814" y="87768"/>
                </a:lnTo>
                <a:lnTo>
                  <a:pt x="182726" y="83913"/>
                </a:lnTo>
                <a:lnTo>
                  <a:pt x="185271" y="80072"/>
                </a:lnTo>
                <a:lnTo>
                  <a:pt x="188238" y="76241"/>
                </a:lnTo>
                <a:lnTo>
                  <a:pt x="190215" y="72418"/>
                </a:lnTo>
                <a:lnTo>
                  <a:pt x="191533" y="68598"/>
                </a:lnTo>
                <a:lnTo>
                  <a:pt x="192412" y="64782"/>
                </a:lnTo>
                <a:lnTo>
                  <a:pt x="191729" y="60969"/>
                </a:lnTo>
                <a:lnTo>
                  <a:pt x="190003" y="57156"/>
                </a:lnTo>
                <a:lnTo>
                  <a:pt x="187582" y="53344"/>
                </a:lnTo>
                <a:lnTo>
                  <a:pt x="185968" y="49533"/>
                </a:lnTo>
                <a:lnTo>
                  <a:pt x="184893" y="45722"/>
                </a:lnTo>
                <a:lnTo>
                  <a:pt x="184175" y="41911"/>
                </a:lnTo>
                <a:lnTo>
                  <a:pt x="183697" y="38101"/>
                </a:lnTo>
                <a:lnTo>
                  <a:pt x="183378" y="34291"/>
                </a:lnTo>
                <a:lnTo>
                  <a:pt x="183165" y="30481"/>
                </a:lnTo>
                <a:lnTo>
                  <a:pt x="181754" y="27940"/>
                </a:lnTo>
                <a:lnTo>
                  <a:pt x="179542" y="26247"/>
                </a:lnTo>
                <a:lnTo>
                  <a:pt x="176799" y="25118"/>
                </a:lnTo>
                <a:lnTo>
                  <a:pt x="173699" y="23095"/>
                </a:lnTo>
                <a:lnTo>
                  <a:pt x="170363" y="20477"/>
                </a:lnTo>
                <a:lnTo>
                  <a:pt x="166868" y="17462"/>
                </a:lnTo>
                <a:lnTo>
                  <a:pt x="161999" y="14181"/>
                </a:lnTo>
                <a:lnTo>
                  <a:pt x="156213" y="10724"/>
                </a:lnTo>
                <a:lnTo>
                  <a:pt x="149816" y="7150"/>
                </a:lnTo>
                <a:lnTo>
                  <a:pt x="141741" y="4767"/>
                </a:lnTo>
                <a:lnTo>
                  <a:pt x="132547" y="3178"/>
                </a:lnTo>
                <a:lnTo>
                  <a:pt x="122608" y="2119"/>
                </a:lnTo>
                <a:lnTo>
                  <a:pt x="114712" y="1413"/>
                </a:lnTo>
                <a:lnTo>
                  <a:pt x="108178" y="942"/>
                </a:lnTo>
                <a:lnTo>
                  <a:pt x="102553" y="628"/>
                </a:lnTo>
                <a:lnTo>
                  <a:pt x="79368" y="279"/>
                </a:lnTo>
                <a:lnTo>
                  <a:pt x="2272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745"/>
          <p:cNvSpPr/>
          <p:nvPr/>
        </p:nvSpPr>
        <p:spPr>
          <a:xfrm>
            <a:off x="6823709" y="4389119"/>
            <a:ext cx="57151" cy="285751"/>
          </a:xfrm>
          <a:custGeom>
            <a:avLst/>
            <a:gdLst/>
            <a:ahLst/>
            <a:cxnLst/>
            <a:rect l="0" t="0" r="0" b="0"/>
            <a:pathLst>
              <a:path w="57151" h="285751">
                <a:moveTo>
                  <a:pt x="0" y="0"/>
                </a:moveTo>
                <a:lnTo>
                  <a:pt x="0" y="49963"/>
                </a:lnTo>
                <a:lnTo>
                  <a:pt x="1271" y="57439"/>
                </a:lnTo>
                <a:lnTo>
                  <a:pt x="3388" y="63693"/>
                </a:lnTo>
                <a:lnTo>
                  <a:pt x="6068" y="69132"/>
                </a:lnTo>
                <a:lnTo>
                  <a:pt x="7856" y="75298"/>
                </a:lnTo>
                <a:lnTo>
                  <a:pt x="9047" y="81949"/>
                </a:lnTo>
                <a:lnTo>
                  <a:pt x="9842" y="88923"/>
                </a:lnTo>
                <a:lnTo>
                  <a:pt x="11641" y="97382"/>
                </a:lnTo>
                <a:lnTo>
                  <a:pt x="14111" y="106832"/>
                </a:lnTo>
                <a:lnTo>
                  <a:pt x="17027" y="116941"/>
                </a:lnTo>
                <a:lnTo>
                  <a:pt x="18972" y="126221"/>
                </a:lnTo>
                <a:lnTo>
                  <a:pt x="20268" y="134947"/>
                </a:lnTo>
                <a:lnTo>
                  <a:pt x="21132" y="143305"/>
                </a:lnTo>
                <a:lnTo>
                  <a:pt x="22978" y="153957"/>
                </a:lnTo>
                <a:lnTo>
                  <a:pt x="25479" y="166138"/>
                </a:lnTo>
                <a:lnTo>
                  <a:pt x="28416" y="179339"/>
                </a:lnTo>
                <a:lnTo>
                  <a:pt x="30374" y="189410"/>
                </a:lnTo>
                <a:lnTo>
                  <a:pt x="31680" y="197393"/>
                </a:lnTo>
                <a:lnTo>
                  <a:pt x="32550" y="203985"/>
                </a:lnTo>
                <a:lnTo>
                  <a:pt x="33130" y="210920"/>
                </a:lnTo>
                <a:lnTo>
                  <a:pt x="33517" y="218084"/>
                </a:lnTo>
                <a:lnTo>
                  <a:pt x="33775" y="225399"/>
                </a:lnTo>
                <a:lnTo>
                  <a:pt x="35217" y="234087"/>
                </a:lnTo>
                <a:lnTo>
                  <a:pt x="37448" y="243688"/>
                </a:lnTo>
                <a:lnTo>
                  <a:pt x="44087" y="268269"/>
                </a:lnTo>
                <a:lnTo>
                  <a:pt x="45901" y="271556"/>
                </a:lnTo>
                <a:lnTo>
                  <a:pt x="48381" y="275018"/>
                </a:lnTo>
                <a:lnTo>
                  <a:pt x="57150" y="28575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746"/>
          <p:cNvSpPr/>
          <p:nvPr/>
        </p:nvSpPr>
        <p:spPr>
          <a:xfrm>
            <a:off x="6880859" y="4366416"/>
            <a:ext cx="251461" cy="216304"/>
          </a:xfrm>
          <a:custGeom>
            <a:avLst/>
            <a:gdLst/>
            <a:ahLst/>
            <a:cxnLst/>
            <a:rect l="0" t="0" r="0" b="0"/>
            <a:pathLst>
              <a:path w="251461" h="216304">
                <a:moveTo>
                  <a:pt x="0" y="91284"/>
                </a:moveTo>
                <a:lnTo>
                  <a:pt x="0" y="71601"/>
                </a:lnTo>
                <a:lnTo>
                  <a:pt x="3388" y="66449"/>
                </a:lnTo>
                <a:lnTo>
                  <a:pt x="6068" y="63297"/>
                </a:lnTo>
                <a:lnTo>
                  <a:pt x="9125" y="58656"/>
                </a:lnTo>
                <a:lnTo>
                  <a:pt x="12434" y="53022"/>
                </a:lnTo>
                <a:lnTo>
                  <a:pt x="15909" y="46726"/>
                </a:lnTo>
                <a:lnTo>
                  <a:pt x="19497" y="42528"/>
                </a:lnTo>
                <a:lnTo>
                  <a:pt x="23158" y="39730"/>
                </a:lnTo>
                <a:lnTo>
                  <a:pt x="30612" y="35351"/>
                </a:lnTo>
                <a:lnTo>
                  <a:pt x="38159" y="29171"/>
                </a:lnTo>
                <a:lnTo>
                  <a:pt x="41950" y="25745"/>
                </a:lnTo>
                <a:lnTo>
                  <a:pt x="49548" y="18552"/>
                </a:lnTo>
                <a:lnTo>
                  <a:pt x="53352" y="16126"/>
                </a:lnTo>
                <a:lnTo>
                  <a:pt x="60966" y="13430"/>
                </a:lnTo>
                <a:lnTo>
                  <a:pt x="68583" y="8845"/>
                </a:lnTo>
                <a:lnTo>
                  <a:pt x="72392" y="5845"/>
                </a:lnTo>
                <a:lnTo>
                  <a:pt x="80011" y="2511"/>
                </a:lnTo>
                <a:lnTo>
                  <a:pt x="87631" y="1029"/>
                </a:lnTo>
                <a:lnTo>
                  <a:pt x="95250" y="370"/>
                </a:lnTo>
                <a:lnTo>
                  <a:pt x="102871" y="78"/>
                </a:lnTo>
                <a:lnTo>
                  <a:pt x="106680" y="0"/>
                </a:lnTo>
                <a:lnTo>
                  <a:pt x="110491" y="1217"/>
                </a:lnTo>
                <a:lnTo>
                  <a:pt x="118110" y="5957"/>
                </a:lnTo>
                <a:lnTo>
                  <a:pt x="125731" y="8911"/>
                </a:lnTo>
                <a:lnTo>
                  <a:pt x="129541" y="9699"/>
                </a:lnTo>
                <a:lnTo>
                  <a:pt x="132081" y="11493"/>
                </a:lnTo>
                <a:lnTo>
                  <a:pt x="133774" y="13960"/>
                </a:lnTo>
                <a:lnTo>
                  <a:pt x="134903" y="16875"/>
                </a:lnTo>
                <a:lnTo>
                  <a:pt x="134385" y="21358"/>
                </a:lnTo>
                <a:lnTo>
                  <a:pt x="132771" y="26886"/>
                </a:lnTo>
                <a:lnTo>
                  <a:pt x="130424" y="33112"/>
                </a:lnTo>
                <a:lnTo>
                  <a:pt x="128859" y="38532"/>
                </a:lnTo>
                <a:lnTo>
                  <a:pt x="127817" y="43416"/>
                </a:lnTo>
                <a:lnTo>
                  <a:pt x="127121" y="47942"/>
                </a:lnTo>
                <a:lnTo>
                  <a:pt x="125388" y="53499"/>
                </a:lnTo>
                <a:lnTo>
                  <a:pt x="122963" y="59744"/>
                </a:lnTo>
                <a:lnTo>
                  <a:pt x="120074" y="66447"/>
                </a:lnTo>
                <a:lnTo>
                  <a:pt x="113480" y="80669"/>
                </a:lnTo>
                <a:lnTo>
                  <a:pt x="109944" y="88017"/>
                </a:lnTo>
                <a:lnTo>
                  <a:pt x="106316" y="94186"/>
                </a:lnTo>
                <a:lnTo>
                  <a:pt x="102627" y="99568"/>
                </a:lnTo>
                <a:lnTo>
                  <a:pt x="98898" y="104427"/>
                </a:lnTo>
                <a:lnTo>
                  <a:pt x="95143" y="110206"/>
                </a:lnTo>
                <a:lnTo>
                  <a:pt x="91368" y="116598"/>
                </a:lnTo>
                <a:lnTo>
                  <a:pt x="87583" y="123400"/>
                </a:lnTo>
                <a:lnTo>
                  <a:pt x="83789" y="129204"/>
                </a:lnTo>
                <a:lnTo>
                  <a:pt x="79989" y="134344"/>
                </a:lnTo>
                <a:lnTo>
                  <a:pt x="76186" y="139040"/>
                </a:lnTo>
                <a:lnTo>
                  <a:pt x="72381" y="143442"/>
                </a:lnTo>
                <a:lnTo>
                  <a:pt x="68574" y="147646"/>
                </a:lnTo>
                <a:lnTo>
                  <a:pt x="64766" y="151718"/>
                </a:lnTo>
                <a:lnTo>
                  <a:pt x="62228" y="155703"/>
                </a:lnTo>
                <a:lnTo>
                  <a:pt x="60535" y="159630"/>
                </a:lnTo>
                <a:lnTo>
                  <a:pt x="59407" y="163518"/>
                </a:lnTo>
                <a:lnTo>
                  <a:pt x="56115" y="168650"/>
                </a:lnTo>
                <a:lnTo>
                  <a:pt x="51380" y="174611"/>
                </a:lnTo>
                <a:lnTo>
                  <a:pt x="45684" y="181125"/>
                </a:lnTo>
                <a:lnTo>
                  <a:pt x="41886" y="186738"/>
                </a:lnTo>
                <a:lnTo>
                  <a:pt x="39354" y="191750"/>
                </a:lnTo>
                <a:lnTo>
                  <a:pt x="37666" y="196361"/>
                </a:lnTo>
                <a:lnTo>
                  <a:pt x="36541" y="200705"/>
                </a:lnTo>
                <a:lnTo>
                  <a:pt x="35791" y="204872"/>
                </a:lnTo>
                <a:lnTo>
                  <a:pt x="34587" y="214615"/>
                </a:lnTo>
                <a:lnTo>
                  <a:pt x="35759" y="215414"/>
                </a:lnTo>
                <a:lnTo>
                  <a:pt x="40447" y="216303"/>
                </a:lnTo>
                <a:lnTo>
                  <a:pt x="43474" y="215270"/>
                </a:lnTo>
                <a:lnTo>
                  <a:pt x="50226" y="210735"/>
                </a:lnTo>
                <a:lnTo>
                  <a:pt x="57460" y="207873"/>
                </a:lnTo>
                <a:lnTo>
                  <a:pt x="61166" y="207110"/>
                </a:lnTo>
                <a:lnTo>
                  <a:pt x="68672" y="202875"/>
                </a:lnTo>
                <a:lnTo>
                  <a:pt x="72452" y="199968"/>
                </a:lnTo>
                <a:lnTo>
                  <a:pt x="77512" y="195490"/>
                </a:lnTo>
                <a:lnTo>
                  <a:pt x="89906" y="183741"/>
                </a:lnTo>
                <a:lnTo>
                  <a:pt x="96767" y="179592"/>
                </a:lnTo>
                <a:lnTo>
                  <a:pt x="103882" y="176826"/>
                </a:lnTo>
                <a:lnTo>
                  <a:pt x="111165" y="174981"/>
                </a:lnTo>
                <a:lnTo>
                  <a:pt x="117290" y="172482"/>
                </a:lnTo>
                <a:lnTo>
                  <a:pt x="122643" y="169546"/>
                </a:lnTo>
                <a:lnTo>
                  <a:pt x="127482" y="166318"/>
                </a:lnTo>
                <a:lnTo>
                  <a:pt x="131978" y="162897"/>
                </a:lnTo>
                <a:lnTo>
                  <a:pt x="136246" y="159346"/>
                </a:lnTo>
                <a:lnTo>
                  <a:pt x="140361" y="155708"/>
                </a:lnTo>
                <a:lnTo>
                  <a:pt x="145643" y="153283"/>
                </a:lnTo>
                <a:lnTo>
                  <a:pt x="151706" y="151667"/>
                </a:lnTo>
                <a:lnTo>
                  <a:pt x="158288" y="150589"/>
                </a:lnTo>
                <a:lnTo>
                  <a:pt x="165215" y="148601"/>
                </a:lnTo>
                <a:lnTo>
                  <a:pt x="172374" y="146005"/>
                </a:lnTo>
                <a:lnTo>
                  <a:pt x="179686" y="143004"/>
                </a:lnTo>
                <a:lnTo>
                  <a:pt x="185831" y="141004"/>
                </a:lnTo>
                <a:lnTo>
                  <a:pt x="191198" y="139670"/>
                </a:lnTo>
                <a:lnTo>
                  <a:pt x="196046" y="138782"/>
                </a:lnTo>
                <a:lnTo>
                  <a:pt x="201817" y="136919"/>
                </a:lnTo>
                <a:lnTo>
                  <a:pt x="208205" y="134407"/>
                </a:lnTo>
                <a:lnTo>
                  <a:pt x="215004" y="131462"/>
                </a:lnTo>
                <a:lnTo>
                  <a:pt x="222075" y="129499"/>
                </a:lnTo>
                <a:lnTo>
                  <a:pt x="229331" y="128191"/>
                </a:lnTo>
                <a:lnTo>
                  <a:pt x="251460" y="125573"/>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747"/>
          <p:cNvSpPr/>
          <p:nvPr/>
        </p:nvSpPr>
        <p:spPr>
          <a:xfrm>
            <a:off x="7040880" y="4275053"/>
            <a:ext cx="205543" cy="251119"/>
          </a:xfrm>
          <a:custGeom>
            <a:avLst/>
            <a:gdLst/>
            <a:ahLst/>
            <a:cxnLst/>
            <a:rect l="0" t="0" r="0" b="0"/>
            <a:pathLst>
              <a:path w="205543" h="251119">
                <a:moveTo>
                  <a:pt x="91439" y="11197"/>
                </a:moveTo>
                <a:lnTo>
                  <a:pt x="79304" y="17264"/>
                </a:lnTo>
                <a:lnTo>
                  <a:pt x="75729" y="20322"/>
                </a:lnTo>
                <a:lnTo>
                  <a:pt x="73346" y="23630"/>
                </a:lnTo>
                <a:lnTo>
                  <a:pt x="71757" y="27106"/>
                </a:lnTo>
                <a:lnTo>
                  <a:pt x="66605" y="34354"/>
                </a:lnTo>
                <a:lnTo>
                  <a:pt x="63453" y="38065"/>
                </a:lnTo>
                <a:lnTo>
                  <a:pt x="60082" y="43079"/>
                </a:lnTo>
                <a:lnTo>
                  <a:pt x="56565" y="48961"/>
                </a:lnTo>
                <a:lnTo>
                  <a:pt x="52950" y="55423"/>
                </a:lnTo>
                <a:lnTo>
                  <a:pt x="50539" y="61001"/>
                </a:lnTo>
                <a:lnTo>
                  <a:pt x="48932" y="65989"/>
                </a:lnTo>
                <a:lnTo>
                  <a:pt x="47862" y="70585"/>
                </a:lnTo>
                <a:lnTo>
                  <a:pt x="45878" y="74919"/>
                </a:lnTo>
                <a:lnTo>
                  <a:pt x="43285" y="79078"/>
                </a:lnTo>
                <a:lnTo>
                  <a:pt x="40286" y="83121"/>
                </a:lnTo>
                <a:lnTo>
                  <a:pt x="37017" y="88356"/>
                </a:lnTo>
                <a:lnTo>
                  <a:pt x="33568" y="94386"/>
                </a:lnTo>
                <a:lnTo>
                  <a:pt x="29999" y="100946"/>
                </a:lnTo>
                <a:lnTo>
                  <a:pt x="27619" y="106590"/>
                </a:lnTo>
                <a:lnTo>
                  <a:pt x="26032" y="111622"/>
                </a:lnTo>
                <a:lnTo>
                  <a:pt x="24975" y="116247"/>
                </a:lnTo>
                <a:lnTo>
                  <a:pt x="23000" y="123140"/>
                </a:lnTo>
                <a:lnTo>
                  <a:pt x="17419" y="140959"/>
                </a:lnTo>
                <a:lnTo>
                  <a:pt x="15422" y="149774"/>
                </a:lnTo>
                <a:lnTo>
                  <a:pt x="14092" y="158192"/>
                </a:lnTo>
                <a:lnTo>
                  <a:pt x="13204" y="166343"/>
                </a:lnTo>
                <a:lnTo>
                  <a:pt x="12613" y="175588"/>
                </a:lnTo>
                <a:lnTo>
                  <a:pt x="12218" y="185561"/>
                </a:lnTo>
                <a:lnTo>
                  <a:pt x="11956" y="196019"/>
                </a:lnTo>
                <a:lnTo>
                  <a:pt x="13050" y="204262"/>
                </a:lnTo>
                <a:lnTo>
                  <a:pt x="15050" y="211027"/>
                </a:lnTo>
                <a:lnTo>
                  <a:pt x="17653" y="216806"/>
                </a:lnTo>
                <a:lnTo>
                  <a:pt x="23932" y="230002"/>
                </a:lnTo>
                <a:lnTo>
                  <a:pt x="27385" y="237077"/>
                </a:lnTo>
                <a:lnTo>
                  <a:pt x="30956" y="241793"/>
                </a:lnTo>
                <a:lnTo>
                  <a:pt x="34608" y="244938"/>
                </a:lnTo>
                <a:lnTo>
                  <a:pt x="38311" y="247034"/>
                </a:lnTo>
                <a:lnTo>
                  <a:pt x="43321" y="248431"/>
                </a:lnTo>
                <a:lnTo>
                  <a:pt x="49201" y="249363"/>
                </a:lnTo>
                <a:lnTo>
                  <a:pt x="55660" y="249984"/>
                </a:lnTo>
                <a:lnTo>
                  <a:pt x="62507" y="250398"/>
                </a:lnTo>
                <a:lnTo>
                  <a:pt x="76887" y="250858"/>
                </a:lnTo>
                <a:lnTo>
                  <a:pt x="93196" y="251118"/>
                </a:lnTo>
                <a:lnTo>
                  <a:pt x="97690" y="249884"/>
                </a:lnTo>
                <a:lnTo>
                  <a:pt x="101956" y="247791"/>
                </a:lnTo>
                <a:lnTo>
                  <a:pt x="106071" y="245126"/>
                </a:lnTo>
                <a:lnTo>
                  <a:pt x="110084" y="242080"/>
                </a:lnTo>
                <a:lnTo>
                  <a:pt x="114029" y="238778"/>
                </a:lnTo>
                <a:lnTo>
                  <a:pt x="117929" y="235308"/>
                </a:lnTo>
                <a:lnTo>
                  <a:pt x="121799" y="232994"/>
                </a:lnTo>
                <a:lnTo>
                  <a:pt x="125650" y="231452"/>
                </a:lnTo>
                <a:lnTo>
                  <a:pt x="129486" y="230423"/>
                </a:lnTo>
                <a:lnTo>
                  <a:pt x="133314" y="228467"/>
                </a:lnTo>
                <a:lnTo>
                  <a:pt x="137136" y="225894"/>
                </a:lnTo>
                <a:lnTo>
                  <a:pt x="140954" y="222908"/>
                </a:lnTo>
                <a:lnTo>
                  <a:pt x="144769" y="218378"/>
                </a:lnTo>
                <a:lnTo>
                  <a:pt x="148582" y="212817"/>
                </a:lnTo>
                <a:lnTo>
                  <a:pt x="152395" y="206570"/>
                </a:lnTo>
                <a:lnTo>
                  <a:pt x="156207" y="201136"/>
                </a:lnTo>
                <a:lnTo>
                  <a:pt x="160017" y="196243"/>
                </a:lnTo>
                <a:lnTo>
                  <a:pt x="163829" y="191710"/>
                </a:lnTo>
                <a:lnTo>
                  <a:pt x="167639" y="187419"/>
                </a:lnTo>
                <a:lnTo>
                  <a:pt x="175259" y="179264"/>
                </a:lnTo>
                <a:lnTo>
                  <a:pt x="186689" y="167533"/>
                </a:lnTo>
                <a:lnTo>
                  <a:pt x="190500" y="162411"/>
                </a:lnTo>
                <a:lnTo>
                  <a:pt x="194310" y="156456"/>
                </a:lnTo>
                <a:lnTo>
                  <a:pt x="198120" y="149946"/>
                </a:lnTo>
                <a:lnTo>
                  <a:pt x="200660" y="144336"/>
                </a:lnTo>
                <a:lnTo>
                  <a:pt x="202353" y="139326"/>
                </a:lnTo>
                <a:lnTo>
                  <a:pt x="203482" y="134716"/>
                </a:lnTo>
                <a:lnTo>
                  <a:pt x="204235" y="127833"/>
                </a:lnTo>
                <a:lnTo>
                  <a:pt x="204736" y="119434"/>
                </a:lnTo>
                <a:lnTo>
                  <a:pt x="205293" y="99942"/>
                </a:lnTo>
                <a:lnTo>
                  <a:pt x="205542" y="78579"/>
                </a:lnTo>
                <a:lnTo>
                  <a:pt x="204337" y="68818"/>
                </a:lnTo>
                <a:lnTo>
                  <a:pt x="202264" y="59771"/>
                </a:lnTo>
                <a:lnTo>
                  <a:pt x="195881" y="39136"/>
                </a:lnTo>
                <a:lnTo>
                  <a:pt x="192817" y="34903"/>
                </a:lnTo>
                <a:lnTo>
                  <a:pt x="188235" y="29541"/>
                </a:lnTo>
                <a:lnTo>
                  <a:pt x="182640" y="23426"/>
                </a:lnTo>
                <a:lnTo>
                  <a:pt x="175099" y="18079"/>
                </a:lnTo>
                <a:lnTo>
                  <a:pt x="166263" y="13245"/>
                </a:lnTo>
                <a:lnTo>
                  <a:pt x="156562" y="8752"/>
                </a:lnTo>
                <a:lnTo>
                  <a:pt x="148825" y="5757"/>
                </a:lnTo>
                <a:lnTo>
                  <a:pt x="142396" y="3761"/>
                </a:lnTo>
                <a:lnTo>
                  <a:pt x="136840" y="2429"/>
                </a:lnTo>
                <a:lnTo>
                  <a:pt x="130596" y="1542"/>
                </a:lnTo>
                <a:lnTo>
                  <a:pt x="123895" y="950"/>
                </a:lnTo>
                <a:lnTo>
                  <a:pt x="110944" y="293"/>
                </a:lnTo>
                <a:lnTo>
                  <a:pt x="100955" y="0"/>
                </a:lnTo>
                <a:lnTo>
                  <a:pt x="96513" y="1192"/>
                </a:lnTo>
                <a:lnTo>
                  <a:pt x="92283" y="3257"/>
                </a:lnTo>
                <a:lnTo>
                  <a:pt x="88191" y="5903"/>
                </a:lnTo>
                <a:lnTo>
                  <a:pt x="80384" y="8938"/>
                </a:lnTo>
                <a:lnTo>
                  <a:pt x="70099" y="12231"/>
                </a:lnTo>
                <a:lnTo>
                  <a:pt x="46395" y="19276"/>
                </a:lnTo>
                <a:lnTo>
                  <a:pt x="0" y="34056"/>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748"/>
          <p:cNvSpPr/>
          <p:nvPr/>
        </p:nvSpPr>
        <p:spPr>
          <a:xfrm>
            <a:off x="5623638" y="3520643"/>
            <a:ext cx="832371" cy="525564"/>
          </a:xfrm>
          <a:custGeom>
            <a:avLst/>
            <a:gdLst/>
            <a:ahLst/>
            <a:cxnLst/>
            <a:rect l="0" t="0" r="0" b="0"/>
            <a:pathLst>
              <a:path w="832371" h="525564">
                <a:moveTo>
                  <a:pt x="559991" y="148386"/>
                </a:moveTo>
                <a:lnTo>
                  <a:pt x="553924" y="142319"/>
                </a:lnTo>
                <a:lnTo>
                  <a:pt x="533910" y="128890"/>
                </a:lnTo>
                <a:lnTo>
                  <a:pt x="531174" y="125229"/>
                </a:lnTo>
                <a:lnTo>
                  <a:pt x="529350" y="121518"/>
                </a:lnTo>
                <a:lnTo>
                  <a:pt x="520549" y="114009"/>
                </a:lnTo>
                <a:lnTo>
                  <a:pt x="500272" y="98839"/>
                </a:lnTo>
                <a:lnTo>
                  <a:pt x="484037" y="83613"/>
                </a:lnTo>
                <a:lnTo>
                  <a:pt x="476281" y="75995"/>
                </a:lnTo>
                <a:lnTo>
                  <a:pt x="471164" y="73455"/>
                </a:lnTo>
                <a:lnTo>
                  <a:pt x="453098" y="68611"/>
                </a:lnTo>
                <a:lnTo>
                  <a:pt x="437867" y="60967"/>
                </a:lnTo>
                <a:lnTo>
                  <a:pt x="403835" y="54354"/>
                </a:lnTo>
                <a:lnTo>
                  <a:pt x="378829" y="49444"/>
                </a:lnTo>
                <a:lnTo>
                  <a:pt x="355015" y="47262"/>
                </a:lnTo>
                <a:lnTo>
                  <a:pt x="335118" y="49679"/>
                </a:lnTo>
                <a:lnTo>
                  <a:pt x="309635" y="54793"/>
                </a:lnTo>
                <a:lnTo>
                  <a:pt x="285999" y="56308"/>
                </a:lnTo>
                <a:lnTo>
                  <a:pt x="269306" y="57933"/>
                </a:lnTo>
                <a:lnTo>
                  <a:pt x="249188" y="62888"/>
                </a:lnTo>
                <a:lnTo>
                  <a:pt x="230933" y="69324"/>
                </a:lnTo>
                <a:lnTo>
                  <a:pt x="208004" y="80227"/>
                </a:lnTo>
                <a:lnTo>
                  <a:pt x="126116" y="124626"/>
                </a:lnTo>
                <a:lnTo>
                  <a:pt x="97567" y="139371"/>
                </a:lnTo>
                <a:lnTo>
                  <a:pt x="84383" y="151153"/>
                </a:lnTo>
                <a:lnTo>
                  <a:pt x="71750" y="166126"/>
                </a:lnTo>
                <a:lnTo>
                  <a:pt x="53435" y="185481"/>
                </a:lnTo>
                <a:lnTo>
                  <a:pt x="27772" y="211729"/>
                </a:lnTo>
                <a:lnTo>
                  <a:pt x="15263" y="227762"/>
                </a:lnTo>
                <a:lnTo>
                  <a:pt x="6740" y="242085"/>
                </a:lnTo>
                <a:lnTo>
                  <a:pt x="2952" y="252684"/>
                </a:lnTo>
                <a:lnTo>
                  <a:pt x="1268" y="265014"/>
                </a:lnTo>
                <a:lnTo>
                  <a:pt x="520" y="278961"/>
                </a:lnTo>
                <a:lnTo>
                  <a:pt x="99" y="299823"/>
                </a:lnTo>
                <a:lnTo>
                  <a:pt x="0" y="310095"/>
                </a:lnTo>
                <a:lnTo>
                  <a:pt x="1244" y="314612"/>
                </a:lnTo>
                <a:lnTo>
                  <a:pt x="7792" y="328307"/>
                </a:lnTo>
                <a:lnTo>
                  <a:pt x="9770" y="340958"/>
                </a:lnTo>
                <a:lnTo>
                  <a:pt x="14035" y="355047"/>
                </a:lnTo>
                <a:lnTo>
                  <a:pt x="20164" y="368506"/>
                </a:lnTo>
                <a:lnTo>
                  <a:pt x="30755" y="383222"/>
                </a:lnTo>
                <a:lnTo>
                  <a:pt x="43206" y="396896"/>
                </a:lnTo>
                <a:lnTo>
                  <a:pt x="104875" y="459073"/>
                </a:lnTo>
                <a:lnTo>
                  <a:pt x="123588" y="471723"/>
                </a:lnTo>
                <a:lnTo>
                  <a:pt x="145219" y="483514"/>
                </a:lnTo>
                <a:lnTo>
                  <a:pt x="190467" y="506513"/>
                </a:lnTo>
                <a:lnTo>
                  <a:pt x="205682" y="510754"/>
                </a:lnTo>
                <a:lnTo>
                  <a:pt x="220911" y="513909"/>
                </a:lnTo>
                <a:lnTo>
                  <a:pt x="243764" y="521555"/>
                </a:lnTo>
                <a:lnTo>
                  <a:pt x="267892" y="524385"/>
                </a:lnTo>
                <a:lnTo>
                  <a:pt x="287930" y="525047"/>
                </a:lnTo>
                <a:lnTo>
                  <a:pt x="322712" y="525472"/>
                </a:lnTo>
                <a:lnTo>
                  <a:pt x="379935" y="525563"/>
                </a:lnTo>
                <a:lnTo>
                  <a:pt x="394234" y="524297"/>
                </a:lnTo>
                <a:lnTo>
                  <a:pt x="407576" y="522183"/>
                </a:lnTo>
                <a:lnTo>
                  <a:pt x="432561" y="517719"/>
                </a:lnTo>
                <a:lnTo>
                  <a:pt x="456366" y="515734"/>
                </a:lnTo>
                <a:lnTo>
                  <a:pt x="479646" y="511465"/>
                </a:lnTo>
                <a:lnTo>
                  <a:pt x="501423" y="505335"/>
                </a:lnTo>
                <a:lnTo>
                  <a:pt x="519567" y="498377"/>
                </a:lnTo>
                <a:lnTo>
                  <a:pt x="531772" y="492203"/>
                </a:lnTo>
                <a:lnTo>
                  <a:pt x="546259" y="484278"/>
                </a:lnTo>
                <a:lnTo>
                  <a:pt x="575478" y="467851"/>
                </a:lnTo>
                <a:lnTo>
                  <a:pt x="596931" y="456318"/>
                </a:lnTo>
                <a:lnTo>
                  <a:pt x="610018" y="447654"/>
                </a:lnTo>
                <a:lnTo>
                  <a:pt x="625092" y="436798"/>
                </a:lnTo>
                <a:lnTo>
                  <a:pt x="658775" y="411189"/>
                </a:lnTo>
                <a:lnTo>
                  <a:pt x="694912" y="382874"/>
                </a:lnTo>
                <a:lnTo>
                  <a:pt x="709628" y="370752"/>
                </a:lnTo>
                <a:lnTo>
                  <a:pt x="721980" y="360130"/>
                </a:lnTo>
                <a:lnTo>
                  <a:pt x="732754" y="350509"/>
                </a:lnTo>
                <a:lnTo>
                  <a:pt x="741206" y="341555"/>
                </a:lnTo>
                <a:lnTo>
                  <a:pt x="748111" y="333045"/>
                </a:lnTo>
                <a:lnTo>
                  <a:pt x="760440" y="316817"/>
                </a:lnTo>
                <a:lnTo>
                  <a:pt x="774387" y="301138"/>
                </a:lnTo>
                <a:lnTo>
                  <a:pt x="785665" y="285703"/>
                </a:lnTo>
                <a:lnTo>
                  <a:pt x="796181" y="270376"/>
                </a:lnTo>
                <a:lnTo>
                  <a:pt x="809321" y="255097"/>
                </a:lnTo>
                <a:lnTo>
                  <a:pt x="813841" y="246197"/>
                </a:lnTo>
                <a:lnTo>
                  <a:pt x="816854" y="236454"/>
                </a:lnTo>
                <a:lnTo>
                  <a:pt x="818864" y="226148"/>
                </a:lnTo>
                <a:lnTo>
                  <a:pt x="821473" y="216737"/>
                </a:lnTo>
                <a:lnTo>
                  <a:pt x="824483" y="207924"/>
                </a:lnTo>
                <a:lnTo>
                  <a:pt x="827758" y="199508"/>
                </a:lnTo>
                <a:lnTo>
                  <a:pt x="831400" y="183384"/>
                </a:lnTo>
                <a:lnTo>
                  <a:pt x="832370" y="175528"/>
                </a:lnTo>
                <a:lnTo>
                  <a:pt x="831747" y="165211"/>
                </a:lnTo>
                <a:lnTo>
                  <a:pt x="830062" y="153253"/>
                </a:lnTo>
                <a:lnTo>
                  <a:pt x="827668" y="140201"/>
                </a:lnTo>
                <a:lnTo>
                  <a:pt x="823533" y="126420"/>
                </a:lnTo>
                <a:lnTo>
                  <a:pt x="818236" y="112152"/>
                </a:lnTo>
                <a:lnTo>
                  <a:pt x="812164" y="97560"/>
                </a:lnTo>
                <a:lnTo>
                  <a:pt x="806847" y="86562"/>
                </a:lnTo>
                <a:lnTo>
                  <a:pt x="797552" y="70955"/>
                </a:lnTo>
                <a:lnTo>
                  <a:pt x="785800" y="56399"/>
                </a:lnTo>
                <a:lnTo>
                  <a:pt x="772111" y="42733"/>
                </a:lnTo>
                <a:lnTo>
                  <a:pt x="750124" y="27900"/>
                </a:lnTo>
                <a:lnTo>
                  <a:pt x="726253" y="15461"/>
                </a:lnTo>
                <a:lnTo>
                  <a:pt x="706276" y="7605"/>
                </a:lnTo>
                <a:lnTo>
                  <a:pt x="684697" y="3267"/>
                </a:lnTo>
                <a:lnTo>
                  <a:pt x="662406" y="1339"/>
                </a:lnTo>
                <a:lnTo>
                  <a:pt x="639799" y="482"/>
                </a:lnTo>
                <a:lnTo>
                  <a:pt x="599584" y="0"/>
                </a:lnTo>
                <a:lnTo>
                  <a:pt x="585117" y="1202"/>
                </a:lnTo>
                <a:lnTo>
                  <a:pt x="570392" y="3274"/>
                </a:lnTo>
                <a:lnTo>
                  <a:pt x="555494" y="5925"/>
                </a:lnTo>
                <a:lnTo>
                  <a:pt x="541754" y="7692"/>
                </a:lnTo>
                <a:lnTo>
                  <a:pt x="516326" y="9655"/>
                </a:lnTo>
                <a:lnTo>
                  <a:pt x="494051" y="13989"/>
                </a:lnTo>
                <a:lnTo>
                  <a:pt x="465231" y="20688"/>
                </a:lnTo>
                <a:lnTo>
                  <a:pt x="365682" y="4551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749"/>
          <p:cNvSpPr/>
          <p:nvPr/>
        </p:nvSpPr>
        <p:spPr>
          <a:xfrm>
            <a:off x="6577784" y="4071241"/>
            <a:ext cx="758489" cy="683436"/>
          </a:xfrm>
          <a:custGeom>
            <a:avLst/>
            <a:gdLst/>
            <a:ahLst/>
            <a:cxnLst/>
            <a:rect l="0" t="0" r="0" b="0"/>
            <a:pathLst>
              <a:path w="758489" h="683436">
                <a:moveTo>
                  <a:pt x="565966" y="100709"/>
                </a:moveTo>
                <a:lnTo>
                  <a:pt x="539097" y="73840"/>
                </a:lnTo>
                <a:lnTo>
                  <a:pt x="521739" y="62550"/>
                </a:lnTo>
                <a:lnTo>
                  <a:pt x="511173" y="58349"/>
                </a:lnTo>
                <a:lnTo>
                  <a:pt x="506577" y="57229"/>
                </a:lnTo>
                <a:lnTo>
                  <a:pt x="498084" y="52597"/>
                </a:lnTo>
                <a:lnTo>
                  <a:pt x="494041" y="49584"/>
                </a:lnTo>
                <a:lnTo>
                  <a:pt x="486163" y="46237"/>
                </a:lnTo>
                <a:lnTo>
                  <a:pt x="477158" y="44749"/>
                </a:lnTo>
                <a:lnTo>
                  <a:pt x="455268" y="43911"/>
                </a:lnTo>
                <a:lnTo>
                  <a:pt x="401309" y="43605"/>
                </a:lnTo>
                <a:lnTo>
                  <a:pt x="393964" y="44860"/>
                </a:lnTo>
                <a:lnTo>
                  <a:pt x="376289" y="51423"/>
                </a:lnTo>
                <a:lnTo>
                  <a:pt x="352991" y="55202"/>
                </a:lnTo>
                <a:lnTo>
                  <a:pt x="328647" y="60587"/>
                </a:lnTo>
                <a:lnTo>
                  <a:pt x="311054" y="67213"/>
                </a:lnTo>
                <a:lnTo>
                  <a:pt x="290623" y="78084"/>
                </a:lnTo>
                <a:lnTo>
                  <a:pt x="271869" y="89348"/>
                </a:lnTo>
                <a:lnTo>
                  <a:pt x="254882" y="100729"/>
                </a:lnTo>
                <a:lnTo>
                  <a:pt x="239747" y="109608"/>
                </a:lnTo>
                <a:lnTo>
                  <a:pt x="220319" y="122020"/>
                </a:lnTo>
                <a:lnTo>
                  <a:pt x="193783" y="141560"/>
                </a:lnTo>
                <a:lnTo>
                  <a:pt x="172762" y="155005"/>
                </a:lnTo>
                <a:lnTo>
                  <a:pt x="149176" y="174511"/>
                </a:lnTo>
                <a:lnTo>
                  <a:pt x="129266" y="188966"/>
                </a:lnTo>
                <a:lnTo>
                  <a:pt x="107717" y="207244"/>
                </a:lnTo>
                <a:lnTo>
                  <a:pt x="85440" y="228068"/>
                </a:lnTo>
                <a:lnTo>
                  <a:pt x="62838" y="250023"/>
                </a:lnTo>
                <a:lnTo>
                  <a:pt x="46867" y="269094"/>
                </a:lnTo>
                <a:lnTo>
                  <a:pt x="36805" y="284766"/>
                </a:lnTo>
                <a:lnTo>
                  <a:pt x="23572" y="315336"/>
                </a:lnTo>
                <a:lnTo>
                  <a:pt x="17680" y="327614"/>
                </a:lnTo>
                <a:lnTo>
                  <a:pt x="11133" y="344642"/>
                </a:lnTo>
                <a:lnTo>
                  <a:pt x="6953" y="358983"/>
                </a:lnTo>
                <a:lnTo>
                  <a:pt x="862" y="378057"/>
                </a:lnTo>
                <a:lnTo>
                  <a:pt x="0" y="387208"/>
                </a:lnTo>
                <a:lnTo>
                  <a:pt x="2429" y="404148"/>
                </a:lnTo>
                <a:lnTo>
                  <a:pt x="4354" y="420144"/>
                </a:lnTo>
                <a:lnTo>
                  <a:pt x="4868" y="427965"/>
                </a:lnTo>
                <a:lnTo>
                  <a:pt x="6481" y="434450"/>
                </a:lnTo>
                <a:lnTo>
                  <a:pt x="14818" y="453454"/>
                </a:lnTo>
                <a:lnTo>
                  <a:pt x="18194" y="464142"/>
                </a:lnTo>
                <a:lnTo>
                  <a:pt x="21714" y="476348"/>
                </a:lnTo>
                <a:lnTo>
                  <a:pt x="25626" y="493296"/>
                </a:lnTo>
                <a:lnTo>
                  <a:pt x="26670" y="499593"/>
                </a:lnTo>
                <a:lnTo>
                  <a:pt x="34602" y="513364"/>
                </a:lnTo>
                <a:lnTo>
                  <a:pt x="46594" y="529221"/>
                </a:lnTo>
                <a:lnTo>
                  <a:pt x="60390" y="548968"/>
                </a:lnTo>
                <a:lnTo>
                  <a:pt x="76371" y="569371"/>
                </a:lnTo>
                <a:lnTo>
                  <a:pt x="95216" y="589527"/>
                </a:lnTo>
                <a:lnTo>
                  <a:pt x="116290" y="604134"/>
                </a:lnTo>
                <a:lnTo>
                  <a:pt x="129022" y="611586"/>
                </a:lnTo>
                <a:lnTo>
                  <a:pt x="153328" y="626638"/>
                </a:lnTo>
                <a:lnTo>
                  <a:pt x="175561" y="640525"/>
                </a:lnTo>
                <a:lnTo>
                  <a:pt x="193909" y="650930"/>
                </a:lnTo>
                <a:lnTo>
                  <a:pt x="213917" y="659788"/>
                </a:lnTo>
                <a:lnTo>
                  <a:pt x="236779" y="667958"/>
                </a:lnTo>
                <a:lnTo>
                  <a:pt x="249989" y="671915"/>
                </a:lnTo>
                <a:lnTo>
                  <a:pt x="263873" y="675823"/>
                </a:lnTo>
                <a:lnTo>
                  <a:pt x="276941" y="678428"/>
                </a:lnTo>
                <a:lnTo>
                  <a:pt x="289462" y="680165"/>
                </a:lnTo>
                <a:lnTo>
                  <a:pt x="301620" y="681323"/>
                </a:lnTo>
                <a:lnTo>
                  <a:pt x="318615" y="682094"/>
                </a:lnTo>
                <a:lnTo>
                  <a:pt x="378659" y="683181"/>
                </a:lnTo>
                <a:lnTo>
                  <a:pt x="404825" y="683435"/>
                </a:lnTo>
                <a:lnTo>
                  <a:pt x="419168" y="682233"/>
                </a:lnTo>
                <a:lnTo>
                  <a:pt x="435080" y="680162"/>
                </a:lnTo>
                <a:lnTo>
                  <a:pt x="452038" y="677511"/>
                </a:lnTo>
                <a:lnTo>
                  <a:pt x="465885" y="674473"/>
                </a:lnTo>
                <a:lnTo>
                  <a:pt x="488042" y="667711"/>
                </a:lnTo>
                <a:lnTo>
                  <a:pt x="506356" y="663860"/>
                </a:lnTo>
                <a:lnTo>
                  <a:pt x="514797" y="662833"/>
                </a:lnTo>
                <a:lnTo>
                  <a:pt x="537721" y="654918"/>
                </a:lnTo>
                <a:lnTo>
                  <a:pt x="550945" y="649251"/>
                </a:lnTo>
                <a:lnTo>
                  <a:pt x="569027" y="636182"/>
                </a:lnTo>
                <a:lnTo>
                  <a:pt x="582565" y="623177"/>
                </a:lnTo>
                <a:lnTo>
                  <a:pt x="604469" y="607445"/>
                </a:lnTo>
                <a:lnTo>
                  <a:pt x="625775" y="588531"/>
                </a:lnTo>
                <a:lnTo>
                  <a:pt x="640696" y="573050"/>
                </a:lnTo>
                <a:lnTo>
                  <a:pt x="654430" y="552940"/>
                </a:lnTo>
                <a:lnTo>
                  <a:pt x="667090" y="538344"/>
                </a:lnTo>
                <a:lnTo>
                  <a:pt x="677797" y="523390"/>
                </a:lnTo>
                <a:lnTo>
                  <a:pt x="686788" y="508277"/>
                </a:lnTo>
                <a:lnTo>
                  <a:pt x="695017" y="493093"/>
                </a:lnTo>
                <a:lnTo>
                  <a:pt x="706791" y="470265"/>
                </a:lnTo>
                <a:lnTo>
                  <a:pt x="714491" y="451646"/>
                </a:lnTo>
                <a:lnTo>
                  <a:pt x="722147" y="431941"/>
                </a:lnTo>
                <a:lnTo>
                  <a:pt x="729783" y="414716"/>
                </a:lnTo>
                <a:lnTo>
                  <a:pt x="737410" y="395207"/>
                </a:lnTo>
                <a:lnTo>
                  <a:pt x="741221" y="384671"/>
                </a:lnTo>
                <a:lnTo>
                  <a:pt x="743763" y="371297"/>
                </a:lnTo>
                <a:lnTo>
                  <a:pt x="745457" y="356031"/>
                </a:lnTo>
                <a:lnTo>
                  <a:pt x="746586" y="339503"/>
                </a:lnTo>
                <a:lnTo>
                  <a:pt x="748609" y="325945"/>
                </a:lnTo>
                <a:lnTo>
                  <a:pt x="751229" y="314366"/>
                </a:lnTo>
                <a:lnTo>
                  <a:pt x="756255" y="293458"/>
                </a:lnTo>
                <a:lnTo>
                  <a:pt x="757595" y="282548"/>
                </a:lnTo>
                <a:lnTo>
                  <a:pt x="758488" y="271465"/>
                </a:lnTo>
                <a:lnTo>
                  <a:pt x="757814" y="258996"/>
                </a:lnTo>
                <a:lnTo>
                  <a:pt x="756094" y="245604"/>
                </a:lnTo>
                <a:lnTo>
                  <a:pt x="753678" y="231595"/>
                </a:lnTo>
                <a:lnTo>
                  <a:pt x="752067" y="219716"/>
                </a:lnTo>
                <a:lnTo>
                  <a:pt x="750278" y="199744"/>
                </a:lnTo>
                <a:lnTo>
                  <a:pt x="748530" y="188322"/>
                </a:lnTo>
                <a:lnTo>
                  <a:pt x="746096" y="175628"/>
                </a:lnTo>
                <a:lnTo>
                  <a:pt x="743202" y="162085"/>
                </a:lnTo>
                <a:lnTo>
                  <a:pt x="740003" y="150516"/>
                </a:lnTo>
                <a:lnTo>
                  <a:pt x="733062" y="130889"/>
                </a:lnTo>
                <a:lnTo>
                  <a:pt x="725744" y="113699"/>
                </a:lnTo>
                <a:lnTo>
                  <a:pt x="716988" y="97592"/>
                </a:lnTo>
                <a:lnTo>
                  <a:pt x="704630" y="81967"/>
                </a:lnTo>
                <a:lnTo>
                  <a:pt x="690670" y="69942"/>
                </a:lnTo>
                <a:lnTo>
                  <a:pt x="667081" y="51875"/>
                </a:lnTo>
                <a:lnTo>
                  <a:pt x="651546" y="40481"/>
                </a:lnTo>
                <a:lnTo>
                  <a:pt x="633212" y="29491"/>
                </a:lnTo>
                <a:lnTo>
                  <a:pt x="616596" y="24606"/>
                </a:lnTo>
                <a:lnTo>
                  <a:pt x="597358" y="19048"/>
                </a:lnTo>
                <a:lnTo>
                  <a:pt x="577377" y="12345"/>
                </a:lnTo>
                <a:lnTo>
                  <a:pt x="560031" y="5133"/>
                </a:lnTo>
                <a:lnTo>
                  <a:pt x="540468" y="1080"/>
                </a:lnTo>
                <a:lnTo>
                  <a:pt x="529917" y="0"/>
                </a:lnTo>
                <a:lnTo>
                  <a:pt x="508034" y="2186"/>
                </a:lnTo>
                <a:lnTo>
                  <a:pt x="485608" y="7391"/>
                </a:lnTo>
                <a:lnTo>
                  <a:pt x="462942" y="13937"/>
                </a:lnTo>
                <a:lnTo>
                  <a:pt x="443554" y="17693"/>
                </a:lnTo>
                <a:lnTo>
                  <a:pt x="434828" y="18695"/>
                </a:lnTo>
                <a:lnTo>
                  <a:pt x="421746" y="23195"/>
                </a:lnTo>
                <a:lnTo>
                  <a:pt x="405946" y="3212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Complementary angles</a:t>
            </a:r>
            <a:endParaRPr lang="en-US" dirty="0"/>
          </a:p>
        </p:txBody>
      </p:sp>
      <p:sp>
        <p:nvSpPr>
          <p:cNvPr id="3" name="Content Placeholder 2"/>
          <p:cNvSpPr>
            <a:spLocks noGrp="1"/>
          </p:cNvSpPr>
          <p:nvPr>
            <p:ph idx="1"/>
          </p:nvPr>
        </p:nvSpPr>
        <p:spPr/>
        <p:txBody>
          <a:bodyPr/>
          <a:lstStyle/>
          <a:p>
            <a:r>
              <a:rPr lang="en-US" dirty="0" smtClean="0"/>
              <a:t>Complementary angles are two angles whose measures have the sum 90.</a:t>
            </a:r>
          </a:p>
          <a:p>
            <a:endParaRPr lang="en-US" dirty="0"/>
          </a:p>
        </p:txBody>
      </p:sp>
      <p:sp>
        <p:nvSpPr>
          <p:cNvPr id="122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289"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0" y="457200"/>
            <a:ext cx="104775" cy="209550"/>
          </a:xfrm>
          <a:prstGeom prst="rect">
            <a:avLst/>
          </a:prstGeom>
          <a:noFill/>
        </p:spPr>
      </p:pic>
      <p:pic>
        <p:nvPicPr>
          <p:cNvPr id="12291" name="Picture 3"/>
          <p:cNvPicPr>
            <a:picLocks noChangeAspect="1" noChangeArrowheads="1"/>
          </p:cNvPicPr>
          <p:nvPr/>
        </p:nvPicPr>
        <p:blipFill>
          <a:blip r:embed="rId4"/>
          <a:srcRect/>
          <a:stretch>
            <a:fillRect/>
          </a:stretch>
        </p:blipFill>
        <p:spPr bwMode="auto">
          <a:xfrm>
            <a:off x="990600" y="2743200"/>
            <a:ext cx="3962400" cy="2085975"/>
          </a:xfrm>
          <a:prstGeom prst="rect">
            <a:avLst/>
          </a:prstGeom>
          <a:noFill/>
          <a:ln w="9525">
            <a:noFill/>
            <a:miter lim="800000"/>
            <a:headEnd/>
            <a:tailEnd/>
          </a:ln>
          <a:effectLst/>
        </p:spPr>
      </p:pic>
      <p:sp>
        <p:nvSpPr>
          <p:cNvPr id="7" name="SMARTPenAnnotation996"/>
          <p:cNvSpPr/>
          <p:nvPr/>
        </p:nvSpPr>
        <p:spPr>
          <a:xfrm>
            <a:off x="3360774" y="3629803"/>
            <a:ext cx="1708167" cy="1524786"/>
          </a:xfrm>
          <a:custGeom>
            <a:avLst/>
            <a:gdLst/>
            <a:ahLst/>
            <a:cxnLst/>
            <a:rect l="0" t="0" r="0" b="0"/>
            <a:pathLst>
              <a:path w="1708167" h="1524786">
                <a:moveTo>
                  <a:pt x="1142646" y="199247"/>
                </a:moveTo>
                <a:lnTo>
                  <a:pt x="1136578" y="199247"/>
                </a:lnTo>
                <a:lnTo>
                  <a:pt x="1120669" y="193179"/>
                </a:lnTo>
                <a:lnTo>
                  <a:pt x="1116565" y="190121"/>
                </a:lnTo>
                <a:lnTo>
                  <a:pt x="1113828" y="186813"/>
                </a:lnTo>
                <a:lnTo>
                  <a:pt x="1112004" y="183338"/>
                </a:lnTo>
                <a:lnTo>
                  <a:pt x="1108248" y="181020"/>
                </a:lnTo>
                <a:lnTo>
                  <a:pt x="1062183" y="164224"/>
                </a:lnTo>
                <a:lnTo>
                  <a:pt x="1024476" y="147080"/>
                </a:lnTo>
                <a:lnTo>
                  <a:pt x="994044" y="139694"/>
                </a:lnTo>
                <a:lnTo>
                  <a:pt x="978810" y="134679"/>
                </a:lnTo>
                <a:lnTo>
                  <a:pt x="922512" y="125127"/>
                </a:lnTo>
                <a:lnTo>
                  <a:pt x="871268" y="112545"/>
                </a:lnTo>
                <a:lnTo>
                  <a:pt x="821237" y="108430"/>
                </a:lnTo>
                <a:lnTo>
                  <a:pt x="775775" y="101924"/>
                </a:lnTo>
                <a:lnTo>
                  <a:pt x="747182" y="102228"/>
                </a:lnTo>
                <a:lnTo>
                  <a:pt x="686050" y="108342"/>
                </a:lnTo>
                <a:lnTo>
                  <a:pt x="646255" y="117984"/>
                </a:lnTo>
                <a:lnTo>
                  <a:pt x="585498" y="135093"/>
                </a:lnTo>
                <a:lnTo>
                  <a:pt x="541108" y="148770"/>
                </a:lnTo>
                <a:lnTo>
                  <a:pt x="500016" y="163406"/>
                </a:lnTo>
                <a:lnTo>
                  <a:pt x="462062" y="180777"/>
                </a:lnTo>
                <a:lnTo>
                  <a:pt x="416058" y="205910"/>
                </a:lnTo>
                <a:lnTo>
                  <a:pt x="378297" y="229443"/>
                </a:lnTo>
                <a:lnTo>
                  <a:pt x="278860" y="295104"/>
                </a:lnTo>
                <a:lnTo>
                  <a:pt x="228990" y="332353"/>
                </a:lnTo>
                <a:lnTo>
                  <a:pt x="192200" y="369495"/>
                </a:lnTo>
                <a:lnTo>
                  <a:pt x="165213" y="404630"/>
                </a:lnTo>
                <a:lnTo>
                  <a:pt x="122927" y="451307"/>
                </a:lnTo>
                <a:lnTo>
                  <a:pt x="101851" y="480183"/>
                </a:lnTo>
                <a:lnTo>
                  <a:pt x="85710" y="509527"/>
                </a:lnTo>
                <a:lnTo>
                  <a:pt x="65836" y="547969"/>
                </a:lnTo>
                <a:lnTo>
                  <a:pt x="45363" y="594248"/>
                </a:lnTo>
                <a:lnTo>
                  <a:pt x="31254" y="638159"/>
                </a:lnTo>
                <a:lnTo>
                  <a:pt x="19030" y="677275"/>
                </a:lnTo>
                <a:lnTo>
                  <a:pt x="13432" y="719062"/>
                </a:lnTo>
                <a:lnTo>
                  <a:pt x="3686" y="778693"/>
                </a:lnTo>
                <a:lnTo>
                  <a:pt x="843" y="822913"/>
                </a:lnTo>
                <a:lnTo>
                  <a:pt x="0" y="861980"/>
                </a:lnTo>
                <a:lnTo>
                  <a:pt x="1021" y="907704"/>
                </a:lnTo>
                <a:lnTo>
                  <a:pt x="5760" y="947187"/>
                </a:lnTo>
                <a:lnTo>
                  <a:pt x="15568" y="994052"/>
                </a:lnTo>
                <a:lnTo>
                  <a:pt x="26518" y="1032067"/>
                </a:lnTo>
                <a:lnTo>
                  <a:pt x="41595" y="1079047"/>
                </a:lnTo>
                <a:lnTo>
                  <a:pt x="55538" y="1116095"/>
                </a:lnTo>
                <a:lnTo>
                  <a:pt x="81400" y="1162349"/>
                </a:lnTo>
                <a:lnTo>
                  <a:pt x="121294" y="1217160"/>
                </a:lnTo>
                <a:lnTo>
                  <a:pt x="163016" y="1264705"/>
                </a:lnTo>
                <a:lnTo>
                  <a:pt x="209401" y="1310586"/>
                </a:lnTo>
                <a:lnTo>
                  <a:pt x="262059" y="1348787"/>
                </a:lnTo>
                <a:lnTo>
                  <a:pt x="326506" y="1392363"/>
                </a:lnTo>
                <a:lnTo>
                  <a:pt x="370107" y="1411424"/>
                </a:lnTo>
                <a:lnTo>
                  <a:pt x="410252" y="1430989"/>
                </a:lnTo>
                <a:lnTo>
                  <a:pt x="453917" y="1452808"/>
                </a:lnTo>
                <a:lnTo>
                  <a:pt x="507060" y="1472231"/>
                </a:lnTo>
                <a:lnTo>
                  <a:pt x="554980" y="1486029"/>
                </a:lnTo>
                <a:lnTo>
                  <a:pt x="656255" y="1512013"/>
                </a:lnTo>
                <a:lnTo>
                  <a:pt x="698719" y="1519298"/>
                </a:lnTo>
                <a:lnTo>
                  <a:pt x="740875" y="1522536"/>
                </a:lnTo>
                <a:lnTo>
                  <a:pt x="797711" y="1523975"/>
                </a:lnTo>
                <a:lnTo>
                  <a:pt x="863630" y="1524785"/>
                </a:lnTo>
                <a:lnTo>
                  <a:pt x="915335" y="1518957"/>
                </a:lnTo>
                <a:lnTo>
                  <a:pt x="950602" y="1516035"/>
                </a:lnTo>
                <a:lnTo>
                  <a:pt x="1002771" y="1511003"/>
                </a:lnTo>
                <a:lnTo>
                  <a:pt x="1039839" y="1503609"/>
                </a:lnTo>
                <a:lnTo>
                  <a:pt x="1136261" y="1481553"/>
                </a:lnTo>
                <a:lnTo>
                  <a:pt x="1175368" y="1472740"/>
                </a:lnTo>
                <a:lnTo>
                  <a:pt x="1221344" y="1459369"/>
                </a:lnTo>
                <a:lnTo>
                  <a:pt x="1271515" y="1439885"/>
                </a:lnTo>
                <a:lnTo>
                  <a:pt x="1341932" y="1403019"/>
                </a:lnTo>
                <a:lnTo>
                  <a:pt x="1392831" y="1372690"/>
                </a:lnTo>
                <a:lnTo>
                  <a:pt x="1442960" y="1338853"/>
                </a:lnTo>
                <a:lnTo>
                  <a:pt x="1495337" y="1301924"/>
                </a:lnTo>
                <a:lnTo>
                  <a:pt x="1534517" y="1261045"/>
                </a:lnTo>
                <a:lnTo>
                  <a:pt x="1565249" y="1226323"/>
                </a:lnTo>
                <a:lnTo>
                  <a:pt x="1591006" y="1185697"/>
                </a:lnTo>
                <a:lnTo>
                  <a:pt x="1614724" y="1147695"/>
                </a:lnTo>
                <a:lnTo>
                  <a:pt x="1636569" y="1104826"/>
                </a:lnTo>
                <a:lnTo>
                  <a:pt x="1647070" y="1075013"/>
                </a:lnTo>
                <a:lnTo>
                  <a:pt x="1672258" y="1005397"/>
                </a:lnTo>
                <a:lnTo>
                  <a:pt x="1682829" y="959702"/>
                </a:lnTo>
                <a:lnTo>
                  <a:pt x="1688797" y="919497"/>
                </a:lnTo>
                <a:lnTo>
                  <a:pt x="1695683" y="884695"/>
                </a:lnTo>
                <a:lnTo>
                  <a:pt x="1699590" y="848906"/>
                </a:lnTo>
                <a:lnTo>
                  <a:pt x="1702597" y="813104"/>
                </a:lnTo>
                <a:lnTo>
                  <a:pt x="1708166" y="780259"/>
                </a:lnTo>
                <a:lnTo>
                  <a:pt x="1708101" y="745341"/>
                </a:lnTo>
                <a:lnTo>
                  <a:pt x="1705109" y="708655"/>
                </a:lnTo>
                <a:lnTo>
                  <a:pt x="1703780" y="671184"/>
                </a:lnTo>
                <a:lnTo>
                  <a:pt x="1703031" y="614387"/>
                </a:lnTo>
                <a:lnTo>
                  <a:pt x="1699469" y="576370"/>
                </a:lnTo>
                <a:lnTo>
                  <a:pt x="1694923" y="539577"/>
                </a:lnTo>
                <a:lnTo>
                  <a:pt x="1692902" y="506291"/>
                </a:lnTo>
                <a:lnTo>
                  <a:pt x="1688617" y="471177"/>
                </a:lnTo>
                <a:lnTo>
                  <a:pt x="1681210" y="434405"/>
                </a:lnTo>
                <a:lnTo>
                  <a:pt x="1669451" y="396895"/>
                </a:lnTo>
                <a:lnTo>
                  <a:pt x="1655758" y="362444"/>
                </a:lnTo>
                <a:lnTo>
                  <a:pt x="1641205" y="330199"/>
                </a:lnTo>
                <a:lnTo>
                  <a:pt x="1617462" y="283485"/>
                </a:lnTo>
                <a:lnTo>
                  <a:pt x="1586862" y="237471"/>
                </a:lnTo>
                <a:lnTo>
                  <a:pt x="1553665" y="192933"/>
                </a:lnTo>
                <a:lnTo>
                  <a:pt x="1519699" y="155043"/>
                </a:lnTo>
                <a:lnTo>
                  <a:pt x="1474089" y="108106"/>
                </a:lnTo>
                <a:lnTo>
                  <a:pt x="1449974" y="86350"/>
                </a:lnTo>
                <a:lnTo>
                  <a:pt x="1407837" y="59821"/>
                </a:lnTo>
                <a:lnTo>
                  <a:pt x="1361909" y="37144"/>
                </a:lnTo>
                <a:lnTo>
                  <a:pt x="1309918" y="21817"/>
                </a:lnTo>
                <a:lnTo>
                  <a:pt x="1260505" y="9233"/>
                </a:lnTo>
                <a:lnTo>
                  <a:pt x="1207483" y="0"/>
                </a:lnTo>
                <a:lnTo>
                  <a:pt x="1159034" y="2909"/>
                </a:lnTo>
                <a:lnTo>
                  <a:pt x="1115046" y="5606"/>
                </a:lnTo>
                <a:lnTo>
                  <a:pt x="1074066" y="1636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997"/>
          <p:cNvSpPr/>
          <p:nvPr/>
        </p:nvSpPr>
        <p:spPr>
          <a:xfrm>
            <a:off x="5331586" y="4023499"/>
            <a:ext cx="383415" cy="239887"/>
          </a:xfrm>
          <a:custGeom>
            <a:avLst/>
            <a:gdLst/>
            <a:ahLst/>
            <a:cxnLst/>
            <a:rect l="0" t="0" r="0" b="0"/>
            <a:pathLst>
              <a:path w="383415" h="239887">
                <a:moveTo>
                  <a:pt x="211964" y="11290"/>
                </a:moveTo>
                <a:lnTo>
                  <a:pt x="202122" y="1449"/>
                </a:lnTo>
                <a:lnTo>
                  <a:pt x="197853" y="567"/>
                </a:lnTo>
                <a:lnTo>
                  <a:pt x="190832" y="0"/>
                </a:lnTo>
                <a:lnTo>
                  <a:pt x="190256" y="1223"/>
                </a:lnTo>
                <a:lnTo>
                  <a:pt x="189616" y="5970"/>
                </a:lnTo>
                <a:lnTo>
                  <a:pt x="188175" y="7743"/>
                </a:lnTo>
                <a:lnTo>
                  <a:pt x="185945" y="8926"/>
                </a:lnTo>
                <a:lnTo>
                  <a:pt x="183188" y="9714"/>
                </a:lnTo>
                <a:lnTo>
                  <a:pt x="181349" y="11510"/>
                </a:lnTo>
                <a:lnTo>
                  <a:pt x="180124" y="13976"/>
                </a:lnTo>
                <a:lnTo>
                  <a:pt x="178763" y="20104"/>
                </a:lnTo>
                <a:lnTo>
                  <a:pt x="178158" y="27061"/>
                </a:lnTo>
                <a:lnTo>
                  <a:pt x="176726" y="30695"/>
                </a:lnTo>
                <a:lnTo>
                  <a:pt x="171749" y="38118"/>
                </a:lnTo>
                <a:lnTo>
                  <a:pt x="168644" y="41875"/>
                </a:lnTo>
                <a:lnTo>
                  <a:pt x="165304" y="45651"/>
                </a:lnTo>
                <a:lnTo>
                  <a:pt x="158206" y="53232"/>
                </a:lnTo>
                <a:lnTo>
                  <a:pt x="150818" y="60834"/>
                </a:lnTo>
                <a:lnTo>
                  <a:pt x="144530" y="69720"/>
                </a:lnTo>
                <a:lnTo>
                  <a:pt x="136528" y="81993"/>
                </a:lnTo>
                <a:lnTo>
                  <a:pt x="127383" y="96526"/>
                </a:lnTo>
                <a:lnTo>
                  <a:pt x="117477" y="110024"/>
                </a:lnTo>
                <a:lnTo>
                  <a:pt x="107062" y="122833"/>
                </a:lnTo>
                <a:lnTo>
                  <a:pt x="87870" y="144685"/>
                </a:lnTo>
                <a:lnTo>
                  <a:pt x="75108" y="158630"/>
                </a:lnTo>
                <a:lnTo>
                  <a:pt x="60783" y="173621"/>
                </a:lnTo>
                <a:lnTo>
                  <a:pt x="55296" y="177931"/>
                </a:lnTo>
                <a:lnTo>
                  <a:pt x="49099" y="182074"/>
                </a:lnTo>
                <a:lnTo>
                  <a:pt x="42427" y="186106"/>
                </a:lnTo>
                <a:lnTo>
                  <a:pt x="36709" y="190064"/>
                </a:lnTo>
                <a:lnTo>
                  <a:pt x="31627" y="193973"/>
                </a:lnTo>
                <a:lnTo>
                  <a:pt x="26969" y="197849"/>
                </a:lnTo>
                <a:lnTo>
                  <a:pt x="23864" y="201703"/>
                </a:lnTo>
                <a:lnTo>
                  <a:pt x="21794" y="205542"/>
                </a:lnTo>
                <a:lnTo>
                  <a:pt x="20414" y="209372"/>
                </a:lnTo>
                <a:lnTo>
                  <a:pt x="18224" y="213195"/>
                </a:lnTo>
                <a:lnTo>
                  <a:pt x="15494" y="217013"/>
                </a:lnTo>
                <a:lnTo>
                  <a:pt x="8054" y="226199"/>
                </a:lnTo>
                <a:lnTo>
                  <a:pt x="3651" y="230842"/>
                </a:lnTo>
                <a:lnTo>
                  <a:pt x="698" y="233858"/>
                </a:lnTo>
                <a:lnTo>
                  <a:pt x="0" y="235869"/>
                </a:lnTo>
                <a:lnTo>
                  <a:pt x="805" y="237209"/>
                </a:lnTo>
                <a:lnTo>
                  <a:pt x="5153" y="239361"/>
                </a:lnTo>
                <a:lnTo>
                  <a:pt x="15137" y="239786"/>
                </a:lnTo>
                <a:lnTo>
                  <a:pt x="54215" y="239886"/>
                </a:lnTo>
                <a:lnTo>
                  <a:pt x="58538" y="238617"/>
                </a:lnTo>
                <a:lnTo>
                  <a:pt x="66728" y="233822"/>
                </a:lnTo>
                <a:lnTo>
                  <a:pt x="77988" y="230843"/>
                </a:lnTo>
                <a:lnTo>
                  <a:pt x="84546" y="230049"/>
                </a:lnTo>
                <a:lnTo>
                  <a:pt x="91459" y="229520"/>
                </a:lnTo>
                <a:lnTo>
                  <a:pt x="98607" y="229167"/>
                </a:lnTo>
                <a:lnTo>
                  <a:pt x="105913" y="228931"/>
                </a:lnTo>
                <a:lnTo>
                  <a:pt x="113323" y="227504"/>
                </a:lnTo>
                <a:lnTo>
                  <a:pt x="120803" y="225283"/>
                </a:lnTo>
                <a:lnTo>
                  <a:pt x="128330" y="222532"/>
                </a:lnTo>
                <a:lnTo>
                  <a:pt x="135888" y="220698"/>
                </a:lnTo>
                <a:lnTo>
                  <a:pt x="143467" y="219476"/>
                </a:lnTo>
                <a:lnTo>
                  <a:pt x="151059" y="218661"/>
                </a:lnTo>
                <a:lnTo>
                  <a:pt x="163740" y="215577"/>
                </a:lnTo>
                <a:lnTo>
                  <a:pt x="179815" y="210982"/>
                </a:lnTo>
                <a:lnTo>
                  <a:pt x="198151" y="205378"/>
                </a:lnTo>
                <a:lnTo>
                  <a:pt x="212915" y="201642"/>
                </a:lnTo>
                <a:lnTo>
                  <a:pt x="225298" y="199152"/>
                </a:lnTo>
                <a:lnTo>
                  <a:pt x="236093" y="197491"/>
                </a:lnTo>
                <a:lnTo>
                  <a:pt x="245830" y="196384"/>
                </a:lnTo>
                <a:lnTo>
                  <a:pt x="254861" y="195646"/>
                </a:lnTo>
                <a:lnTo>
                  <a:pt x="263422" y="195154"/>
                </a:lnTo>
                <a:lnTo>
                  <a:pt x="279707" y="194608"/>
                </a:lnTo>
                <a:lnTo>
                  <a:pt x="310678" y="194228"/>
                </a:lnTo>
                <a:lnTo>
                  <a:pt x="366014" y="194173"/>
                </a:lnTo>
                <a:lnTo>
                  <a:pt x="369274" y="195442"/>
                </a:lnTo>
                <a:lnTo>
                  <a:pt x="378660" y="202026"/>
                </a:lnTo>
                <a:lnTo>
                  <a:pt x="383414" y="20560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998"/>
          <p:cNvSpPr/>
          <p:nvPr/>
        </p:nvSpPr>
        <p:spPr>
          <a:xfrm>
            <a:off x="5726490" y="3852380"/>
            <a:ext cx="365700" cy="308085"/>
          </a:xfrm>
          <a:custGeom>
            <a:avLst/>
            <a:gdLst/>
            <a:ahLst/>
            <a:cxnLst/>
            <a:rect l="0" t="0" r="0" b="0"/>
            <a:pathLst>
              <a:path w="365700" h="308085">
                <a:moveTo>
                  <a:pt x="262830" y="10959"/>
                </a:moveTo>
                <a:lnTo>
                  <a:pt x="252988" y="1118"/>
                </a:lnTo>
                <a:lnTo>
                  <a:pt x="248719" y="236"/>
                </a:lnTo>
                <a:lnTo>
                  <a:pt x="245802" y="0"/>
                </a:lnTo>
                <a:lnTo>
                  <a:pt x="242589" y="1113"/>
                </a:lnTo>
                <a:lnTo>
                  <a:pt x="231996" y="7478"/>
                </a:lnTo>
                <a:lnTo>
                  <a:pt x="224573" y="9412"/>
                </a:lnTo>
                <a:lnTo>
                  <a:pt x="213253" y="10501"/>
                </a:lnTo>
                <a:lnTo>
                  <a:pt x="209458" y="11924"/>
                </a:lnTo>
                <a:lnTo>
                  <a:pt x="198050" y="18724"/>
                </a:lnTo>
                <a:lnTo>
                  <a:pt x="190436" y="20761"/>
                </a:lnTo>
                <a:lnTo>
                  <a:pt x="184087" y="22573"/>
                </a:lnTo>
                <a:lnTo>
                  <a:pt x="166872" y="27975"/>
                </a:lnTo>
                <a:lnTo>
                  <a:pt x="135761" y="38156"/>
                </a:lnTo>
                <a:lnTo>
                  <a:pt x="126048" y="41790"/>
                </a:lnTo>
                <a:lnTo>
                  <a:pt x="117032" y="45483"/>
                </a:lnTo>
                <a:lnTo>
                  <a:pt x="108480" y="49215"/>
                </a:lnTo>
                <a:lnTo>
                  <a:pt x="101510" y="52973"/>
                </a:lnTo>
                <a:lnTo>
                  <a:pt x="84362" y="64330"/>
                </a:lnTo>
                <a:lnTo>
                  <a:pt x="77811" y="68130"/>
                </a:lnTo>
                <a:lnTo>
                  <a:pt x="70904" y="71933"/>
                </a:lnTo>
                <a:lnTo>
                  <a:pt x="63759" y="78278"/>
                </a:lnTo>
                <a:lnTo>
                  <a:pt x="56456" y="86319"/>
                </a:lnTo>
                <a:lnTo>
                  <a:pt x="49047" y="95489"/>
                </a:lnTo>
                <a:lnTo>
                  <a:pt x="42838" y="102872"/>
                </a:lnTo>
                <a:lnTo>
                  <a:pt x="37429" y="109065"/>
                </a:lnTo>
                <a:lnTo>
                  <a:pt x="32553" y="114463"/>
                </a:lnTo>
                <a:lnTo>
                  <a:pt x="28032" y="121872"/>
                </a:lnTo>
                <a:lnTo>
                  <a:pt x="23748" y="130621"/>
                </a:lnTo>
                <a:lnTo>
                  <a:pt x="19622" y="140264"/>
                </a:lnTo>
                <a:lnTo>
                  <a:pt x="15601" y="147963"/>
                </a:lnTo>
                <a:lnTo>
                  <a:pt x="11651" y="154364"/>
                </a:lnTo>
                <a:lnTo>
                  <a:pt x="7747" y="159903"/>
                </a:lnTo>
                <a:lnTo>
                  <a:pt x="5145" y="167405"/>
                </a:lnTo>
                <a:lnTo>
                  <a:pt x="3409" y="176217"/>
                </a:lnTo>
                <a:lnTo>
                  <a:pt x="2253" y="185901"/>
                </a:lnTo>
                <a:lnTo>
                  <a:pt x="1482" y="193627"/>
                </a:lnTo>
                <a:lnTo>
                  <a:pt x="968" y="200048"/>
                </a:lnTo>
                <a:lnTo>
                  <a:pt x="625" y="205598"/>
                </a:lnTo>
                <a:lnTo>
                  <a:pt x="244" y="215152"/>
                </a:lnTo>
                <a:lnTo>
                  <a:pt x="30" y="227671"/>
                </a:lnTo>
                <a:lnTo>
                  <a:pt x="0" y="231634"/>
                </a:lnTo>
                <a:lnTo>
                  <a:pt x="1250" y="236816"/>
                </a:lnTo>
                <a:lnTo>
                  <a:pt x="3353" y="242810"/>
                </a:lnTo>
                <a:lnTo>
                  <a:pt x="6025" y="249347"/>
                </a:lnTo>
                <a:lnTo>
                  <a:pt x="9077" y="254974"/>
                </a:lnTo>
                <a:lnTo>
                  <a:pt x="12381" y="259996"/>
                </a:lnTo>
                <a:lnTo>
                  <a:pt x="19439" y="268963"/>
                </a:lnTo>
                <a:lnTo>
                  <a:pt x="26809" y="277181"/>
                </a:lnTo>
                <a:lnTo>
                  <a:pt x="30553" y="279880"/>
                </a:lnTo>
                <a:lnTo>
                  <a:pt x="41889" y="284950"/>
                </a:lnTo>
                <a:lnTo>
                  <a:pt x="49487" y="290636"/>
                </a:lnTo>
                <a:lnTo>
                  <a:pt x="60484" y="297397"/>
                </a:lnTo>
                <a:lnTo>
                  <a:pt x="66973" y="300978"/>
                </a:lnTo>
                <a:lnTo>
                  <a:pt x="77569" y="304956"/>
                </a:lnTo>
                <a:lnTo>
                  <a:pt x="82172" y="306018"/>
                </a:lnTo>
                <a:lnTo>
                  <a:pt x="89051" y="306725"/>
                </a:lnTo>
                <a:lnTo>
                  <a:pt x="97447" y="307196"/>
                </a:lnTo>
                <a:lnTo>
                  <a:pt x="115666" y="307720"/>
                </a:lnTo>
                <a:lnTo>
                  <a:pt x="154832" y="308057"/>
                </a:lnTo>
                <a:lnTo>
                  <a:pt x="167972" y="308084"/>
                </a:lnTo>
                <a:lnTo>
                  <a:pt x="181811" y="305563"/>
                </a:lnTo>
                <a:lnTo>
                  <a:pt x="196117" y="301342"/>
                </a:lnTo>
                <a:lnTo>
                  <a:pt x="210735" y="295988"/>
                </a:lnTo>
                <a:lnTo>
                  <a:pt x="223020" y="292418"/>
                </a:lnTo>
                <a:lnTo>
                  <a:pt x="233750" y="290039"/>
                </a:lnTo>
                <a:lnTo>
                  <a:pt x="243443" y="288452"/>
                </a:lnTo>
                <a:lnTo>
                  <a:pt x="251175" y="286125"/>
                </a:lnTo>
                <a:lnTo>
                  <a:pt x="257600" y="283303"/>
                </a:lnTo>
                <a:lnTo>
                  <a:pt x="263153" y="280152"/>
                </a:lnTo>
                <a:lnTo>
                  <a:pt x="269395" y="278051"/>
                </a:lnTo>
                <a:lnTo>
                  <a:pt x="276097" y="276650"/>
                </a:lnTo>
                <a:lnTo>
                  <a:pt x="283105" y="275717"/>
                </a:lnTo>
                <a:lnTo>
                  <a:pt x="294277" y="271293"/>
                </a:lnTo>
                <a:lnTo>
                  <a:pt x="299035" y="268335"/>
                </a:lnTo>
                <a:lnTo>
                  <a:pt x="304747" y="266363"/>
                </a:lnTo>
                <a:lnTo>
                  <a:pt x="311094" y="265048"/>
                </a:lnTo>
                <a:lnTo>
                  <a:pt x="317866" y="264172"/>
                </a:lnTo>
                <a:lnTo>
                  <a:pt x="328777" y="259812"/>
                </a:lnTo>
                <a:lnTo>
                  <a:pt x="337859" y="254910"/>
                </a:lnTo>
                <a:lnTo>
                  <a:pt x="346130" y="252732"/>
                </a:lnTo>
                <a:lnTo>
                  <a:pt x="354038" y="248377"/>
                </a:lnTo>
                <a:lnTo>
                  <a:pt x="364676" y="240334"/>
                </a:lnTo>
                <a:lnTo>
                  <a:pt x="365699" y="22812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999"/>
          <p:cNvSpPr/>
          <p:nvPr/>
        </p:nvSpPr>
        <p:spPr>
          <a:xfrm>
            <a:off x="1017622" y="2480329"/>
            <a:ext cx="1608935" cy="1508538"/>
          </a:xfrm>
          <a:custGeom>
            <a:avLst/>
            <a:gdLst/>
            <a:ahLst/>
            <a:cxnLst/>
            <a:rect l="0" t="0" r="0" b="0"/>
            <a:pathLst>
              <a:path w="1608935" h="1508538">
                <a:moveTo>
                  <a:pt x="1176938" y="160000"/>
                </a:moveTo>
                <a:lnTo>
                  <a:pt x="1144506" y="130109"/>
                </a:lnTo>
                <a:lnTo>
                  <a:pt x="1103264" y="102037"/>
                </a:lnTo>
                <a:lnTo>
                  <a:pt x="1071994" y="78338"/>
                </a:lnTo>
                <a:lnTo>
                  <a:pt x="1032813" y="60169"/>
                </a:lnTo>
                <a:lnTo>
                  <a:pt x="986306" y="41971"/>
                </a:lnTo>
                <a:lnTo>
                  <a:pt x="945316" y="27956"/>
                </a:lnTo>
                <a:lnTo>
                  <a:pt x="900452" y="12926"/>
                </a:lnTo>
                <a:lnTo>
                  <a:pt x="889744" y="8611"/>
                </a:lnTo>
                <a:lnTo>
                  <a:pt x="850402" y="2538"/>
                </a:lnTo>
                <a:lnTo>
                  <a:pt x="812640" y="738"/>
                </a:lnTo>
                <a:lnTo>
                  <a:pt x="757891" y="130"/>
                </a:lnTo>
                <a:lnTo>
                  <a:pt x="691319" y="0"/>
                </a:lnTo>
                <a:lnTo>
                  <a:pt x="646829" y="6054"/>
                </a:lnTo>
                <a:lnTo>
                  <a:pt x="607542" y="15891"/>
                </a:lnTo>
                <a:lnTo>
                  <a:pt x="551008" y="38448"/>
                </a:lnTo>
                <a:lnTo>
                  <a:pt x="506055" y="53570"/>
                </a:lnTo>
                <a:lnTo>
                  <a:pt x="461832" y="73574"/>
                </a:lnTo>
                <a:lnTo>
                  <a:pt x="422764" y="96857"/>
                </a:lnTo>
                <a:lnTo>
                  <a:pt x="355761" y="143219"/>
                </a:lnTo>
                <a:lnTo>
                  <a:pt x="321750" y="172862"/>
                </a:lnTo>
                <a:lnTo>
                  <a:pt x="269922" y="222231"/>
                </a:lnTo>
                <a:lnTo>
                  <a:pt x="218276" y="273046"/>
                </a:lnTo>
                <a:lnTo>
                  <a:pt x="182960" y="314287"/>
                </a:lnTo>
                <a:lnTo>
                  <a:pt x="154433" y="358679"/>
                </a:lnTo>
                <a:lnTo>
                  <a:pt x="131095" y="402396"/>
                </a:lnTo>
                <a:lnTo>
                  <a:pt x="117759" y="428277"/>
                </a:lnTo>
                <a:lnTo>
                  <a:pt x="89395" y="487515"/>
                </a:lnTo>
                <a:lnTo>
                  <a:pt x="74719" y="519313"/>
                </a:lnTo>
                <a:lnTo>
                  <a:pt x="63665" y="545592"/>
                </a:lnTo>
                <a:lnTo>
                  <a:pt x="47997" y="588338"/>
                </a:lnTo>
                <a:lnTo>
                  <a:pt x="36799" y="627656"/>
                </a:lnTo>
                <a:lnTo>
                  <a:pt x="26319" y="671378"/>
                </a:lnTo>
                <a:lnTo>
                  <a:pt x="13195" y="728909"/>
                </a:lnTo>
                <a:lnTo>
                  <a:pt x="8679" y="755173"/>
                </a:lnTo>
                <a:lnTo>
                  <a:pt x="3662" y="801288"/>
                </a:lnTo>
                <a:lnTo>
                  <a:pt x="1432" y="842951"/>
                </a:lnTo>
                <a:lnTo>
                  <a:pt x="441" y="881364"/>
                </a:lnTo>
                <a:lnTo>
                  <a:pt x="0" y="915370"/>
                </a:lnTo>
                <a:lnTo>
                  <a:pt x="3191" y="947417"/>
                </a:lnTo>
                <a:lnTo>
                  <a:pt x="8842" y="979863"/>
                </a:lnTo>
                <a:lnTo>
                  <a:pt x="15587" y="1015451"/>
                </a:lnTo>
                <a:lnTo>
                  <a:pt x="26205" y="1049047"/>
                </a:lnTo>
                <a:lnTo>
                  <a:pt x="38121" y="1080912"/>
                </a:lnTo>
                <a:lnTo>
                  <a:pt x="53239" y="1126142"/>
                </a:lnTo>
                <a:lnTo>
                  <a:pt x="73241" y="1165508"/>
                </a:lnTo>
                <a:lnTo>
                  <a:pt x="96524" y="1207511"/>
                </a:lnTo>
                <a:lnTo>
                  <a:pt x="126988" y="1245921"/>
                </a:lnTo>
                <a:lnTo>
                  <a:pt x="161415" y="1286370"/>
                </a:lnTo>
                <a:lnTo>
                  <a:pt x="201954" y="1316841"/>
                </a:lnTo>
                <a:lnTo>
                  <a:pt x="239930" y="1348165"/>
                </a:lnTo>
                <a:lnTo>
                  <a:pt x="282791" y="1375367"/>
                </a:lnTo>
                <a:lnTo>
                  <a:pt x="327664" y="1404452"/>
                </a:lnTo>
                <a:lnTo>
                  <a:pt x="420049" y="1444682"/>
                </a:lnTo>
                <a:lnTo>
                  <a:pt x="455309" y="1459527"/>
                </a:lnTo>
                <a:lnTo>
                  <a:pt x="504793" y="1476096"/>
                </a:lnTo>
                <a:lnTo>
                  <a:pt x="539540" y="1484919"/>
                </a:lnTo>
                <a:lnTo>
                  <a:pt x="576150" y="1493073"/>
                </a:lnTo>
                <a:lnTo>
                  <a:pt x="613587" y="1500931"/>
                </a:lnTo>
                <a:lnTo>
                  <a:pt x="651393" y="1505269"/>
                </a:lnTo>
                <a:lnTo>
                  <a:pt x="689362" y="1507198"/>
                </a:lnTo>
                <a:lnTo>
                  <a:pt x="727404" y="1508055"/>
                </a:lnTo>
                <a:lnTo>
                  <a:pt x="784521" y="1508537"/>
                </a:lnTo>
                <a:lnTo>
                  <a:pt x="822614" y="1505263"/>
                </a:lnTo>
                <a:lnTo>
                  <a:pt x="861980" y="1499575"/>
                </a:lnTo>
                <a:lnTo>
                  <a:pt x="904876" y="1492814"/>
                </a:lnTo>
                <a:lnTo>
                  <a:pt x="942568" y="1482189"/>
                </a:lnTo>
                <a:lnTo>
                  <a:pt x="978793" y="1469000"/>
                </a:lnTo>
                <a:lnTo>
                  <a:pt x="1040758" y="1447294"/>
                </a:lnTo>
                <a:lnTo>
                  <a:pt x="1080430" y="1432324"/>
                </a:lnTo>
                <a:lnTo>
                  <a:pt x="1119229" y="1413818"/>
                </a:lnTo>
                <a:lnTo>
                  <a:pt x="1157639" y="1392893"/>
                </a:lnTo>
                <a:lnTo>
                  <a:pt x="1195877" y="1370892"/>
                </a:lnTo>
                <a:lnTo>
                  <a:pt x="1230652" y="1348415"/>
                </a:lnTo>
                <a:lnTo>
                  <a:pt x="1264311" y="1324455"/>
                </a:lnTo>
                <a:lnTo>
                  <a:pt x="1300437" y="1296872"/>
                </a:lnTo>
                <a:lnTo>
                  <a:pt x="1350408" y="1252783"/>
                </a:lnTo>
                <a:lnTo>
                  <a:pt x="1397387" y="1207547"/>
                </a:lnTo>
                <a:lnTo>
                  <a:pt x="1428162" y="1173794"/>
                </a:lnTo>
                <a:lnTo>
                  <a:pt x="1457503" y="1137625"/>
                </a:lnTo>
                <a:lnTo>
                  <a:pt x="1519155" y="1049785"/>
                </a:lnTo>
                <a:lnTo>
                  <a:pt x="1539007" y="1014777"/>
                </a:lnTo>
                <a:lnTo>
                  <a:pt x="1558837" y="972971"/>
                </a:lnTo>
                <a:lnTo>
                  <a:pt x="1584584" y="916291"/>
                </a:lnTo>
                <a:lnTo>
                  <a:pt x="1599414" y="869933"/>
                </a:lnTo>
                <a:lnTo>
                  <a:pt x="1606005" y="831126"/>
                </a:lnTo>
                <a:lnTo>
                  <a:pt x="1608934" y="792712"/>
                </a:lnTo>
                <a:lnTo>
                  <a:pt x="1606849" y="757859"/>
                </a:lnTo>
                <a:lnTo>
                  <a:pt x="1601690" y="724165"/>
                </a:lnTo>
                <a:lnTo>
                  <a:pt x="1595163" y="688024"/>
                </a:lnTo>
                <a:lnTo>
                  <a:pt x="1584642" y="650794"/>
                </a:lnTo>
                <a:lnTo>
                  <a:pt x="1571500" y="614351"/>
                </a:lnTo>
                <a:lnTo>
                  <a:pt x="1557192" y="581221"/>
                </a:lnTo>
                <a:lnTo>
                  <a:pt x="1528819" y="536016"/>
                </a:lnTo>
                <a:lnTo>
                  <a:pt x="1510586" y="509738"/>
                </a:lnTo>
                <a:lnTo>
                  <a:pt x="1490810" y="483329"/>
                </a:lnTo>
                <a:lnTo>
                  <a:pt x="1470006" y="456833"/>
                </a:lnTo>
                <a:lnTo>
                  <a:pt x="1448516" y="430278"/>
                </a:lnTo>
                <a:lnTo>
                  <a:pt x="1411093" y="387227"/>
                </a:lnTo>
                <a:lnTo>
                  <a:pt x="1378797" y="352430"/>
                </a:lnTo>
                <a:lnTo>
                  <a:pt x="1337924" y="312690"/>
                </a:lnTo>
                <a:lnTo>
                  <a:pt x="1295475" y="284264"/>
                </a:lnTo>
                <a:lnTo>
                  <a:pt x="1256933" y="259755"/>
                </a:lnTo>
                <a:lnTo>
                  <a:pt x="1213904" y="237676"/>
                </a:lnTo>
                <a:lnTo>
                  <a:pt x="1168982" y="222527"/>
                </a:lnTo>
                <a:lnTo>
                  <a:pt x="1123498" y="211265"/>
                </a:lnTo>
                <a:lnTo>
                  <a:pt x="1080388" y="207363"/>
                </a:lnTo>
                <a:lnTo>
                  <a:pt x="1038392" y="206045"/>
                </a:lnTo>
                <a:lnTo>
                  <a:pt x="1005919" y="205785"/>
                </a:lnTo>
                <a:lnTo>
                  <a:pt x="1000696" y="207033"/>
                </a:lnTo>
                <a:lnTo>
                  <a:pt x="982628" y="21715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000"/>
          <p:cNvSpPr/>
          <p:nvPr/>
        </p:nvSpPr>
        <p:spPr>
          <a:xfrm>
            <a:off x="3074829" y="2903219"/>
            <a:ext cx="411322" cy="262891"/>
          </a:xfrm>
          <a:custGeom>
            <a:avLst/>
            <a:gdLst/>
            <a:ahLst/>
            <a:cxnLst/>
            <a:rect l="0" t="0" r="0" b="0"/>
            <a:pathLst>
              <a:path w="411322" h="262891">
                <a:moveTo>
                  <a:pt x="262730" y="0"/>
                </a:moveTo>
                <a:lnTo>
                  <a:pt x="250595" y="0"/>
                </a:lnTo>
                <a:lnTo>
                  <a:pt x="247020" y="1270"/>
                </a:lnTo>
                <a:lnTo>
                  <a:pt x="244637" y="3387"/>
                </a:lnTo>
                <a:lnTo>
                  <a:pt x="240719" y="9126"/>
                </a:lnTo>
                <a:lnTo>
                  <a:pt x="234744" y="15909"/>
                </a:lnTo>
                <a:lnTo>
                  <a:pt x="224469" y="23158"/>
                </a:lnTo>
                <a:lnTo>
                  <a:pt x="212705" y="30612"/>
                </a:lnTo>
                <a:lnTo>
                  <a:pt x="203244" y="38159"/>
                </a:lnTo>
                <a:lnTo>
                  <a:pt x="155401" y="76917"/>
                </a:lnTo>
                <a:lnTo>
                  <a:pt x="146727" y="84298"/>
                </a:lnTo>
                <a:lnTo>
                  <a:pt x="139675" y="90489"/>
                </a:lnTo>
                <a:lnTo>
                  <a:pt x="132433" y="97156"/>
                </a:lnTo>
                <a:lnTo>
                  <a:pt x="117614" y="111338"/>
                </a:lnTo>
                <a:lnTo>
                  <a:pt x="88923" y="139669"/>
                </a:lnTo>
                <a:lnTo>
                  <a:pt x="78279" y="148993"/>
                </a:lnTo>
                <a:lnTo>
                  <a:pt x="67373" y="157749"/>
                </a:lnTo>
                <a:lnTo>
                  <a:pt x="56292" y="166126"/>
                </a:lnTo>
                <a:lnTo>
                  <a:pt x="47635" y="172981"/>
                </a:lnTo>
                <a:lnTo>
                  <a:pt x="40593" y="178821"/>
                </a:lnTo>
                <a:lnTo>
                  <a:pt x="34629" y="183984"/>
                </a:lnTo>
                <a:lnTo>
                  <a:pt x="29383" y="188696"/>
                </a:lnTo>
                <a:lnTo>
                  <a:pt x="20167" y="197319"/>
                </a:lnTo>
                <a:lnTo>
                  <a:pt x="17202" y="201396"/>
                </a:lnTo>
                <a:lnTo>
                  <a:pt x="13907" y="209313"/>
                </a:lnTo>
                <a:lnTo>
                  <a:pt x="9056" y="217065"/>
                </a:lnTo>
                <a:lnTo>
                  <a:pt x="1661" y="226322"/>
                </a:lnTo>
                <a:lnTo>
                  <a:pt x="649" y="230974"/>
                </a:lnTo>
                <a:lnTo>
                  <a:pt x="0" y="238242"/>
                </a:lnTo>
                <a:lnTo>
                  <a:pt x="3298" y="242622"/>
                </a:lnTo>
                <a:lnTo>
                  <a:pt x="9696" y="249715"/>
                </a:lnTo>
                <a:lnTo>
                  <a:pt x="11491" y="250296"/>
                </a:lnTo>
                <a:lnTo>
                  <a:pt x="16872" y="250943"/>
                </a:lnTo>
                <a:lnTo>
                  <a:pt x="26884" y="254617"/>
                </a:lnTo>
                <a:lnTo>
                  <a:pt x="33109" y="257375"/>
                </a:lnTo>
                <a:lnTo>
                  <a:pt x="43610" y="257944"/>
                </a:lnTo>
                <a:lnTo>
                  <a:pt x="56960" y="257052"/>
                </a:lnTo>
                <a:lnTo>
                  <a:pt x="72210" y="255188"/>
                </a:lnTo>
                <a:lnTo>
                  <a:pt x="84917" y="253946"/>
                </a:lnTo>
                <a:lnTo>
                  <a:pt x="95928" y="253117"/>
                </a:lnTo>
                <a:lnTo>
                  <a:pt x="105809" y="252565"/>
                </a:lnTo>
                <a:lnTo>
                  <a:pt x="118746" y="250927"/>
                </a:lnTo>
                <a:lnTo>
                  <a:pt x="133721" y="248565"/>
                </a:lnTo>
                <a:lnTo>
                  <a:pt x="150054" y="245720"/>
                </a:lnTo>
                <a:lnTo>
                  <a:pt x="164753" y="243823"/>
                </a:lnTo>
                <a:lnTo>
                  <a:pt x="178362" y="242559"/>
                </a:lnTo>
                <a:lnTo>
                  <a:pt x="191245" y="241716"/>
                </a:lnTo>
                <a:lnTo>
                  <a:pt x="212333" y="240780"/>
                </a:lnTo>
                <a:lnTo>
                  <a:pt x="232711" y="240364"/>
                </a:lnTo>
                <a:lnTo>
                  <a:pt x="315048" y="240043"/>
                </a:lnTo>
                <a:lnTo>
                  <a:pt x="324279" y="241309"/>
                </a:lnTo>
                <a:lnTo>
                  <a:pt x="334243" y="243423"/>
                </a:lnTo>
                <a:lnTo>
                  <a:pt x="344695" y="246102"/>
                </a:lnTo>
                <a:lnTo>
                  <a:pt x="352934" y="247888"/>
                </a:lnTo>
                <a:lnTo>
                  <a:pt x="365474" y="249873"/>
                </a:lnTo>
                <a:lnTo>
                  <a:pt x="375281" y="250755"/>
                </a:lnTo>
                <a:lnTo>
                  <a:pt x="379674" y="250990"/>
                </a:lnTo>
                <a:lnTo>
                  <a:pt x="383873" y="252417"/>
                </a:lnTo>
                <a:lnTo>
                  <a:pt x="396350" y="260445"/>
                </a:lnTo>
                <a:lnTo>
                  <a:pt x="397530" y="261260"/>
                </a:lnTo>
                <a:lnTo>
                  <a:pt x="402228" y="262166"/>
                </a:lnTo>
                <a:lnTo>
                  <a:pt x="411321" y="2628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001"/>
          <p:cNvSpPr/>
          <p:nvPr/>
        </p:nvSpPr>
        <p:spPr>
          <a:xfrm>
            <a:off x="3623309" y="2846069"/>
            <a:ext cx="34292" cy="342901"/>
          </a:xfrm>
          <a:custGeom>
            <a:avLst/>
            <a:gdLst/>
            <a:ahLst/>
            <a:cxnLst/>
            <a:rect l="0" t="0" r="0" b="0"/>
            <a:pathLst>
              <a:path w="34292" h="342901">
                <a:moveTo>
                  <a:pt x="0" y="0"/>
                </a:moveTo>
                <a:lnTo>
                  <a:pt x="0" y="45072"/>
                </a:lnTo>
                <a:lnTo>
                  <a:pt x="1270" y="61798"/>
                </a:lnTo>
                <a:lnTo>
                  <a:pt x="3387" y="81839"/>
                </a:lnTo>
                <a:lnTo>
                  <a:pt x="6069" y="104090"/>
                </a:lnTo>
                <a:lnTo>
                  <a:pt x="9126" y="121463"/>
                </a:lnTo>
                <a:lnTo>
                  <a:pt x="12434" y="135586"/>
                </a:lnTo>
                <a:lnTo>
                  <a:pt x="15910" y="147540"/>
                </a:lnTo>
                <a:lnTo>
                  <a:pt x="18226" y="163131"/>
                </a:lnTo>
                <a:lnTo>
                  <a:pt x="19771" y="181144"/>
                </a:lnTo>
                <a:lnTo>
                  <a:pt x="21487" y="216398"/>
                </a:lnTo>
                <a:lnTo>
                  <a:pt x="22251" y="240534"/>
                </a:lnTo>
                <a:lnTo>
                  <a:pt x="23724" y="249256"/>
                </a:lnTo>
                <a:lnTo>
                  <a:pt x="25976" y="256341"/>
                </a:lnTo>
                <a:lnTo>
                  <a:pt x="28747" y="262334"/>
                </a:lnTo>
                <a:lnTo>
                  <a:pt x="30595" y="268869"/>
                </a:lnTo>
                <a:lnTo>
                  <a:pt x="31827" y="275767"/>
                </a:lnTo>
                <a:lnTo>
                  <a:pt x="32648" y="282904"/>
                </a:lnTo>
                <a:lnTo>
                  <a:pt x="33196" y="288933"/>
                </a:lnTo>
                <a:lnTo>
                  <a:pt x="33804" y="299018"/>
                </a:lnTo>
                <a:lnTo>
                  <a:pt x="34074" y="307734"/>
                </a:lnTo>
                <a:lnTo>
                  <a:pt x="34291" y="3429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002"/>
          <p:cNvSpPr/>
          <p:nvPr/>
        </p:nvSpPr>
        <p:spPr>
          <a:xfrm>
            <a:off x="3543300" y="2811837"/>
            <a:ext cx="400049" cy="354231"/>
          </a:xfrm>
          <a:custGeom>
            <a:avLst/>
            <a:gdLst/>
            <a:ahLst/>
            <a:cxnLst/>
            <a:rect l="0" t="0" r="0" b="0"/>
            <a:pathLst>
              <a:path w="400049" h="354231">
                <a:moveTo>
                  <a:pt x="0" y="57092"/>
                </a:moveTo>
                <a:lnTo>
                  <a:pt x="0" y="47251"/>
                </a:lnTo>
                <a:lnTo>
                  <a:pt x="6067" y="40066"/>
                </a:lnTo>
                <a:lnTo>
                  <a:pt x="9125" y="38121"/>
                </a:lnTo>
                <a:lnTo>
                  <a:pt x="19496" y="34115"/>
                </a:lnTo>
                <a:lnTo>
                  <a:pt x="26868" y="28677"/>
                </a:lnTo>
                <a:lnTo>
                  <a:pt x="34422" y="25449"/>
                </a:lnTo>
                <a:lnTo>
                  <a:pt x="44538" y="22027"/>
                </a:lnTo>
                <a:lnTo>
                  <a:pt x="56362" y="18475"/>
                </a:lnTo>
                <a:lnTo>
                  <a:pt x="66784" y="14838"/>
                </a:lnTo>
                <a:lnTo>
                  <a:pt x="76273" y="11143"/>
                </a:lnTo>
                <a:lnTo>
                  <a:pt x="85138" y="7409"/>
                </a:lnTo>
                <a:lnTo>
                  <a:pt x="97399" y="4920"/>
                </a:lnTo>
                <a:lnTo>
                  <a:pt x="111923" y="3261"/>
                </a:lnTo>
                <a:lnTo>
                  <a:pt x="141183" y="1417"/>
                </a:lnTo>
                <a:lnTo>
                  <a:pt x="162654" y="598"/>
                </a:lnTo>
                <a:lnTo>
                  <a:pt x="195090" y="137"/>
                </a:lnTo>
                <a:lnTo>
                  <a:pt x="222763" y="0"/>
                </a:lnTo>
                <a:lnTo>
                  <a:pt x="229789" y="1251"/>
                </a:lnTo>
                <a:lnTo>
                  <a:pt x="240981" y="6027"/>
                </a:lnTo>
                <a:lnTo>
                  <a:pt x="250189" y="8997"/>
                </a:lnTo>
                <a:lnTo>
                  <a:pt x="254423" y="9789"/>
                </a:lnTo>
                <a:lnTo>
                  <a:pt x="262513" y="14055"/>
                </a:lnTo>
                <a:lnTo>
                  <a:pt x="274208" y="23597"/>
                </a:lnTo>
                <a:lnTo>
                  <a:pt x="278055" y="27142"/>
                </a:lnTo>
                <a:lnTo>
                  <a:pt x="280620" y="30776"/>
                </a:lnTo>
                <a:lnTo>
                  <a:pt x="283470" y="38200"/>
                </a:lnTo>
                <a:lnTo>
                  <a:pt x="284736" y="45732"/>
                </a:lnTo>
                <a:lnTo>
                  <a:pt x="285074" y="49519"/>
                </a:lnTo>
                <a:lnTo>
                  <a:pt x="284029" y="53314"/>
                </a:lnTo>
                <a:lnTo>
                  <a:pt x="279482" y="60916"/>
                </a:lnTo>
                <a:lnTo>
                  <a:pt x="273227" y="68529"/>
                </a:lnTo>
                <a:lnTo>
                  <a:pt x="266214" y="77415"/>
                </a:lnTo>
                <a:lnTo>
                  <a:pt x="262566" y="83341"/>
                </a:lnTo>
                <a:lnTo>
                  <a:pt x="258864" y="89832"/>
                </a:lnTo>
                <a:lnTo>
                  <a:pt x="251364" y="100430"/>
                </a:lnTo>
                <a:lnTo>
                  <a:pt x="247586" y="105034"/>
                </a:lnTo>
                <a:lnTo>
                  <a:pt x="236615" y="113537"/>
                </a:lnTo>
                <a:lnTo>
                  <a:pt x="230133" y="117582"/>
                </a:lnTo>
                <a:lnTo>
                  <a:pt x="223272" y="122819"/>
                </a:lnTo>
                <a:lnTo>
                  <a:pt x="216158" y="128850"/>
                </a:lnTo>
                <a:lnTo>
                  <a:pt x="202750" y="141055"/>
                </a:lnTo>
                <a:lnTo>
                  <a:pt x="192558" y="150712"/>
                </a:lnTo>
                <a:lnTo>
                  <a:pt x="185522" y="155066"/>
                </a:lnTo>
                <a:lnTo>
                  <a:pt x="177021" y="159238"/>
                </a:lnTo>
                <a:lnTo>
                  <a:pt x="167544" y="163289"/>
                </a:lnTo>
                <a:lnTo>
                  <a:pt x="159956" y="167260"/>
                </a:lnTo>
                <a:lnTo>
                  <a:pt x="148138" y="175059"/>
                </a:lnTo>
                <a:lnTo>
                  <a:pt x="141938" y="177647"/>
                </a:lnTo>
                <a:lnTo>
                  <a:pt x="135265" y="179372"/>
                </a:lnTo>
                <a:lnTo>
                  <a:pt x="128277" y="180522"/>
                </a:lnTo>
                <a:lnTo>
                  <a:pt x="123618" y="182559"/>
                </a:lnTo>
                <a:lnTo>
                  <a:pt x="120512" y="185187"/>
                </a:lnTo>
                <a:lnTo>
                  <a:pt x="118441" y="188209"/>
                </a:lnTo>
                <a:lnTo>
                  <a:pt x="115790" y="190223"/>
                </a:lnTo>
                <a:lnTo>
                  <a:pt x="112753" y="191567"/>
                </a:lnTo>
                <a:lnTo>
                  <a:pt x="105993" y="193059"/>
                </a:lnTo>
                <a:lnTo>
                  <a:pt x="93607" y="194095"/>
                </a:lnTo>
                <a:lnTo>
                  <a:pt x="98149" y="194206"/>
                </a:lnTo>
                <a:lnTo>
                  <a:pt x="100993" y="192951"/>
                </a:lnTo>
                <a:lnTo>
                  <a:pt x="107539" y="188171"/>
                </a:lnTo>
                <a:lnTo>
                  <a:pt x="113602" y="185118"/>
                </a:lnTo>
                <a:lnTo>
                  <a:pt x="121455" y="181813"/>
                </a:lnTo>
                <a:lnTo>
                  <a:pt x="130500" y="178339"/>
                </a:lnTo>
                <a:lnTo>
                  <a:pt x="141610" y="174754"/>
                </a:lnTo>
                <a:lnTo>
                  <a:pt x="154096" y="171093"/>
                </a:lnTo>
                <a:lnTo>
                  <a:pt x="167501" y="167383"/>
                </a:lnTo>
                <a:lnTo>
                  <a:pt x="178977" y="164909"/>
                </a:lnTo>
                <a:lnTo>
                  <a:pt x="189168" y="163261"/>
                </a:lnTo>
                <a:lnTo>
                  <a:pt x="198502" y="162161"/>
                </a:lnTo>
                <a:lnTo>
                  <a:pt x="207264" y="160158"/>
                </a:lnTo>
                <a:lnTo>
                  <a:pt x="215646" y="157553"/>
                </a:lnTo>
                <a:lnTo>
                  <a:pt x="223774" y="154546"/>
                </a:lnTo>
                <a:lnTo>
                  <a:pt x="231733" y="152542"/>
                </a:lnTo>
                <a:lnTo>
                  <a:pt x="239578" y="151205"/>
                </a:lnTo>
                <a:lnTo>
                  <a:pt x="247349" y="150314"/>
                </a:lnTo>
                <a:lnTo>
                  <a:pt x="257609" y="150990"/>
                </a:lnTo>
                <a:lnTo>
                  <a:pt x="269529" y="152711"/>
                </a:lnTo>
                <a:lnTo>
                  <a:pt x="282556" y="155128"/>
                </a:lnTo>
                <a:lnTo>
                  <a:pt x="292511" y="156740"/>
                </a:lnTo>
                <a:lnTo>
                  <a:pt x="300417" y="157814"/>
                </a:lnTo>
                <a:lnTo>
                  <a:pt x="306958" y="158530"/>
                </a:lnTo>
                <a:lnTo>
                  <a:pt x="313859" y="159008"/>
                </a:lnTo>
                <a:lnTo>
                  <a:pt x="320999" y="159326"/>
                </a:lnTo>
                <a:lnTo>
                  <a:pt x="328299" y="159538"/>
                </a:lnTo>
                <a:lnTo>
                  <a:pt x="334436" y="160950"/>
                </a:lnTo>
                <a:lnTo>
                  <a:pt x="344641" y="165905"/>
                </a:lnTo>
                <a:lnTo>
                  <a:pt x="353410" y="172340"/>
                </a:lnTo>
                <a:lnTo>
                  <a:pt x="365487" y="183103"/>
                </a:lnTo>
                <a:lnTo>
                  <a:pt x="377109" y="194336"/>
                </a:lnTo>
                <a:lnTo>
                  <a:pt x="392414" y="209509"/>
                </a:lnTo>
                <a:lnTo>
                  <a:pt x="394959" y="214584"/>
                </a:lnTo>
                <a:lnTo>
                  <a:pt x="396656" y="220506"/>
                </a:lnTo>
                <a:lnTo>
                  <a:pt x="397787" y="226995"/>
                </a:lnTo>
                <a:lnTo>
                  <a:pt x="399044" y="237591"/>
                </a:lnTo>
                <a:lnTo>
                  <a:pt x="399603" y="246534"/>
                </a:lnTo>
                <a:lnTo>
                  <a:pt x="399851" y="254742"/>
                </a:lnTo>
                <a:lnTo>
                  <a:pt x="400024" y="274201"/>
                </a:lnTo>
                <a:lnTo>
                  <a:pt x="400048" y="294861"/>
                </a:lnTo>
                <a:lnTo>
                  <a:pt x="396662" y="299504"/>
                </a:lnTo>
                <a:lnTo>
                  <a:pt x="393981" y="302520"/>
                </a:lnTo>
                <a:lnTo>
                  <a:pt x="392194" y="305801"/>
                </a:lnTo>
                <a:lnTo>
                  <a:pt x="390208" y="312833"/>
                </a:lnTo>
                <a:lnTo>
                  <a:pt x="387139" y="316486"/>
                </a:lnTo>
                <a:lnTo>
                  <a:pt x="376955" y="323932"/>
                </a:lnTo>
                <a:lnTo>
                  <a:pt x="369413" y="327695"/>
                </a:lnTo>
                <a:lnTo>
                  <a:pt x="360575" y="331475"/>
                </a:lnTo>
                <a:lnTo>
                  <a:pt x="350873" y="335264"/>
                </a:lnTo>
                <a:lnTo>
                  <a:pt x="343135" y="337790"/>
                </a:lnTo>
                <a:lnTo>
                  <a:pt x="331151" y="340597"/>
                </a:lnTo>
                <a:lnTo>
                  <a:pt x="321591" y="341844"/>
                </a:lnTo>
                <a:lnTo>
                  <a:pt x="311839" y="342399"/>
                </a:lnTo>
                <a:lnTo>
                  <a:pt x="299038" y="342645"/>
                </a:lnTo>
                <a:lnTo>
                  <a:pt x="290799" y="343981"/>
                </a:lnTo>
                <a:lnTo>
                  <a:pt x="281496" y="346141"/>
                </a:lnTo>
                <a:lnTo>
                  <a:pt x="271484" y="348852"/>
                </a:lnTo>
                <a:lnTo>
                  <a:pt x="262269" y="350659"/>
                </a:lnTo>
                <a:lnTo>
                  <a:pt x="253586" y="351863"/>
                </a:lnTo>
                <a:lnTo>
                  <a:pt x="245257" y="352666"/>
                </a:lnTo>
                <a:lnTo>
                  <a:pt x="238435" y="353201"/>
                </a:lnTo>
                <a:lnTo>
                  <a:pt x="227467" y="353797"/>
                </a:lnTo>
                <a:lnTo>
                  <a:pt x="218360" y="354061"/>
                </a:lnTo>
                <a:lnTo>
                  <a:pt x="202165" y="354230"/>
                </a:lnTo>
                <a:lnTo>
                  <a:pt x="198276" y="352975"/>
                </a:lnTo>
                <a:lnTo>
                  <a:pt x="186736" y="346409"/>
                </a:lnTo>
                <a:lnTo>
                  <a:pt x="179091" y="344428"/>
                </a:lnTo>
                <a:lnTo>
                  <a:pt x="171458" y="343547"/>
                </a:lnTo>
                <a:lnTo>
                  <a:pt x="137159" y="34284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003"/>
          <p:cNvSpPr/>
          <p:nvPr/>
        </p:nvSpPr>
        <p:spPr>
          <a:xfrm>
            <a:off x="7354334" y="2720339"/>
            <a:ext cx="1241026" cy="1303021"/>
          </a:xfrm>
          <a:custGeom>
            <a:avLst/>
            <a:gdLst/>
            <a:ahLst/>
            <a:cxnLst/>
            <a:rect l="0" t="0" r="0" b="0"/>
            <a:pathLst>
              <a:path w="1241026" h="1303021">
                <a:moveTo>
                  <a:pt x="75166" y="0"/>
                </a:moveTo>
                <a:lnTo>
                  <a:pt x="75166" y="44227"/>
                </a:lnTo>
                <a:lnTo>
                  <a:pt x="71779" y="75113"/>
                </a:lnTo>
                <a:lnTo>
                  <a:pt x="67310" y="110854"/>
                </a:lnTo>
                <a:lnTo>
                  <a:pt x="64795" y="148275"/>
                </a:lnTo>
                <a:lnTo>
                  <a:pt x="63776" y="278583"/>
                </a:lnTo>
                <a:lnTo>
                  <a:pt x="61223" y="302562"/>
                </a:lnTo>
                <a:lnTo>
                  <a:pt x="48033" y="406020"/>
                </a:lnTo>
                <a:lnTo>
                  <a:pt x="44057" y="445460"/>
                </a:lnTo>
                <a:lnTo>
                  <a:pt x="42289" y="474842"/>
                </a:lnTo>
                <a:lnTo>
                  <a:pt x="41504" y="504411"/>
                </a:lnTo>
                <a:lnTo>
                  <a:pt x="41155" y="542953"/>
                </a:lnTo>
                <a:lnTo>
                  <a:pt x="37614" y="619350"/>
                </a:lnTo>
                <a:lnTo>
                  <a:pt x="33075" y="708337"/>
                </a:lnTo>
                <a:lnTo>
                  <a:pt x="31059" y="773286"/>
                </a:lnTo>
                <a:lnTo>
                  <a:pt x="29251" y="797464"/>
                </a:lnTo>
                <a:lnTo>
                  <a:pt x="23856" y="834489"/>
                </a:lnTo>
                <a:lnTo>
                  <a:pt x="19746" y="870685"/>
                </a:lnTo>
                <a:lnTo>
                  <a:pt x="18528" y="903564"/>
                </a:lnTo>
                <a:lnTo>
                  <a:pt x="18060" y="965535"/>
                </a:lnTo>
                <a:lnTo>
                  <a:pt x="14649" y="992160"/>
                </a:lnTo>
                <a:lnTo>
                  <a:pt x="10169" y="1023890"/>
                </a:lnTo>
                <a:lnTo>
                  <a:pt x="8178" y="1054926"/>
                </a:lnTo>
                <a:lnTo>
                  <a:pt x="7058" y="1094891"/>
                </a:lnTo>
                <a:lnTo>
                  <a:pt x="6587" y="1237810"/>
                </a:lnTo>
                <a:lnTo>
                  <a:pt x="3199" y="1258375"/>
                </a:lnTo>
                <a:lnTo>
                  <a:pt x="518" y="1265637"/>
                </a:lnTo>
                <a:lnTo>
                  <a:pt x="0" y="1270478"/>
                </a:lnTo>
                <a:lnTo>
                  <a:pt x="926" y="1273705"/>
                </a:lnTo>
                <a:lnTo>
                  <a:pt x="2812" y="1275857"/>
                </a:lnTo>
                <a:lnTo>
                  <a:pt x="4070" y="1278561"/>
                </a:lnTo>
                <a:lnTo>
                  <a:pt x="5468" y="1284953"/>
                </a:lnTo>
                <a:lnTo>
                  <a:pt x="7110" y="1287165"/>
                </a:lnTo>
                <a:lnTo>
                  <a:pt x="9476" y="1288641"/>
                </a:lnTo>
                <a:lnTo>
                  <a:pt x="16329" y="1291008"/>
                </a:lnTo>
                <a:lnTo>
                  <a:pt x="47160" y="1291514"/>
                </a:lnTo>
                <a:lnTo>
                  <a:pt x="94047" y="1291575"/>
                </a:lnTo>
                <a:lnTo>
                  <a:pt x="129161" y="1285518"/>
                </a:lnTo>
                <a:lnTo>
                  <a:pt x="161702" y="1281219"/>
                </a:lnTo>
                <a:lnTo>
                  <a:pt x="195209" y="1280474"/>
                </a:lnTo>
                <a:lnTo>
                  <a:pt x="231389" y="1280300"/>
                </a:lnTo>
                <a:lnTo>
                  <a:pt x="259322" y="1276836"/>
                </a:lnTo>
                <a:lnTo>
                  <a:pt x="285282" y="1272333"/>
                </a:lnTo>
                <a:lnTo>
                  <a:pt x="322221" y="1270332"/>
                </a:lnTo>
                <a:lnTo>
                  <a:pt x="364038" y="1269442"/>
                </a:lnTo>
                <a:lnTo>
                  <a:pt x="790135" y="1268731"/>
                </a:lnTo>
                <a:lnTo>
                  <a:pt x="808351" y="1270000"/>
                </a:lnTo>
                <a:lnTo>
                  <a:pt x="884508" y="1276586"/>
                </a:lnTo>
                <a:lnTo>
                  <a:pt x="915779" y="1278571"/>
                </a:lnTo>
                <a:lnTo>
                  <a:pt x="951237" y="1279847"/>
                </a:lnTo>
                <a:lnTo>
                  <a:pt x="986534" y="1281337"/>
                </a:lnTo>
                <a:lnTo>
                  <a:pt x="1021828" y="1287988"/>
                </a:lnTo>
                <a:lnTo>
                  <a:pt x="1042824" y="1289189"/>
                </a:lnTo>
                <a:lnTo>
                  <a:pt x="1088166" y="1290523"/>
                </a:lnTo>
                <a:lnTo>
                  <a:pt x="1168740" y="1291528"/>
                </a:lnTo>
                <a:lnTo>
                  <a:pt x="1186953" y="1291578"/>
                </a:lnTo>
                <a:lnTo>
                  <a:pt x="1198367" y="1294972"/>
                </a:lnTo>
                <a:lnTo>
                  <a:pt x="1214254" y="1301431"/>
                </a:lnTo>
                <a:lnTo>
                  <a:pt x="1223075" y="1302549"/>
                </a:lnTo>
                <a:lnTo>
                  <a:pt x="1241025" y="130302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004"/>
          <p:cNvSpPr/>
          <p:nvPr/>
        </p:nvSpPr>
        <p:spPr>
          <a:xfrm>
            <a:off x="7364097" y="3714890"/>
            <a:ext cx="316863" cy="297040"/>
          </a:xfrm>
          <a:custGeom>
            <a:avLst/>
            <a:gdLst/>
            <a:ahLst/>
            <a:cxnLst/>
            <a:rect l="0" t="0" r="0" b="0"/>
            <a:pathLst>
              <a:path w="316863" h="297040">
                <a:moveTo>
                  <a:pt x="19683" y="22719"/>
                </a:moveTo>
                <a:lnTo>
                  <a:pt x="0" y="22719"/>
                </a:lnTo>
                <a:lnTo>
                  <a:pt x="211" y="23989"/>
                </a:lnTo>
                <a:lnTo>
                  <a:pt x="6943" y="32561"/>
                </a:lnTo>
                <a:lnTo>
                  <a:pt x="7670" y="36830"/>
                </a:lnTo>
                <a:lnTo>
                  <a:pt x="7865" y="39747"/>
                </a:lnTo>
                <a:lnTo>
                  <a:pt x="9264" y="41691"/>
                </a:lnTo>
                <a:lnTo>
                  <a:pt x="11466" y="42987"/>
                </a:lnTo>
                <a:lnTo>
                  <a:pt x="18060" y="45067"/>
                </a:lnTo>
                <a:lnTo>
                  <a:pt x="25269" y="45428"/>
                </a:lnTo>
                <a:lnTo>
                  <a:pt x="46508" y="45566"/>
                </a:lnTo>
                <a:lnTo>
                  <a:pt x="81115" y="45579"/>
                </a:lnTo>
                <a:lnTo>
                  <a:pt x="86037" y="44310"/>
                </a:lnTo>
                <a:lnTo>
                  <a:pt x="91859" y="42193"/>
                </a:lnTo>
                <a:lnTo>
                  <a:pt x="98280" y="39512"/>
                </a:lnTo>
                <a:lnTo>
                  <a:pt x="103831" y="37724"/>
                </a:lnTo>
                <a:lnTo>
                  <a:pt x="113385" y="35738"/>
                </a:lnTo>
                <a:lnTo>
                  <a:pt x="121865" y="31469"/>
                </a:lnTo>
                <a:lnTo>
                  <a:pt x="125904" y="28552"/>
                </a:lnTo>
                <a:lnTo>
                  <a:pt x="133779" y="25312"/>
                </a:lnTo>
                <a:lnTo>
                  <a:pt x="141512" y="23872"/>
                </a:lnTo>
                <a:lnTo>
                  <a:pt x="149183" y="23231"/>
                </a:lnTo>
                <a:lnTo>
                  <a:pt x="153006" y="21791"/>
                </a:lnTo>
                <a:lnTo>
                  <a:pt x="160640" y="16803"/>
                </a:lnTo>
                <a:lnTo>
                  <a:pt x="168268" y="13740"/>
                </a:lnTo>
                <a:lnTo>
                  <a:pt x="175890" y="12379"/>
                </a:lnTo>
                <a:lnTo>
                  <a:pt x="183512" y="11774"/>
                </a:lnTo>
                <a:lnTo>
                  <a:pt x="191132" y="11505"/>
                </a:lnTo>
                <a:lnTo>
                  <a:pt x="194942" y="11433"/>
                </a:lnTo>
                <a:lnTo>
                  <a:pt x="200022" y="10115"/>
                </a:lnTo>
                <a:lnTo>
                  <a:pt x="205949" y="7967"/>
                </a:lnTo>
                <a:lnTo>
                  <a:pt x="212440" y="5264"/>
                </a:lnTo>
                <a:lnTo>
                  <a:pt x="218037" y="3463"/>
                </a:lnTo>
                <a:lnTo>
                  <a:pt x="227644" y="1461"/>
                </a:lnTo>
                <a:lnTo>
                  <a:pt x="235794" y="927"/>
                </a:lnTo>
                <a:lnTo>
                  <a:pt x="246307" y="571"/>
                </a:lnTo>
                <a:lnTo>
                  <a:pt x="275409" y="0"/>
                </a:lnTo>
                <a:lnTo>
                  <a:pt x="277797" y="1223"/>
                </a:lnTo>
                <a:lnTo>
                  <a:pt x="279389" y="3309"/>
                </a:lnTo>
                <a:lnTo>
                  <a:pt x="281944" y="9713"/>
                </a:lnTo>
                <a:lnTo>
                  <a:pt x="290304" y="18833"/>
                </a:lnTo>
                <a:lnTo>
                  <a:pt x="292358" y="20992"/>
                </a:lnTo>
                <a:lnTo>
                  <a:pt x="293272" y="28725"/>
                </a:lnTo>
                <a:lnTo>
                  <a:pt x="293678" y="39359"/>
                </a:lnTo>
                <a:lnTo>
                  <a:pt x="293960" y="54434"/>
                </a:lnTo>
                <a:lnTo>
                  <a:pt x="294003" y="123294"/>
                </a:lnTo>
                <a:lnTo>
                  <a:pt x="297389" y="127956"/>
                </a:lnTo>
                <a:lnTo>
                  <a:pt x="300070" y="130977"/>
                </a:lnTo>
                <a:lnTo>
                  <a:pt x="301858" y="134261"/>
                </a:lnTo>
                <a:lnTo>
                  <a:pt x="303844" y="141297"/>
                </a:lnTo>
                <a:lnTo>
                  <a:pt x="304727" y="148657"/>
                </a:lnTo>
                <a:lnTo>
                  <a:pt x="305118" y="156162"/>
                </a:lnTo>
                <a:lnTo>
                  <a:pt x="305293" y="163731"/>
                </a:lnTo>
                <a:lnTo>
                  <a:pt x="305431" y="232505"/>
                </a:lnTo>
                <a:lnTo>
                  <a:pt x="306702" y="240046"/>
                </a:lnTo>
                <a:lnTo>
                  <a:pt x="308819" y="246344"/>
                </a:lnTo>
                <a:lnTo>
                  <a:pt x="316392" y="261789"/>
                </a:lnTo>
                <a:lnTo>
                  <a:pt x="316723" y="268533"/>
                </a:lnTo>
                <a:lnTo>
                  <a:pt x="316857" y="288069"/>
                </a:lnTo>
                <a:lnTo>
                  <a:pt x="316862" y="29703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005"/>
          <p:cNvSpPr/>
          <p:nvPr/>
        </p:nvSpPr>
        <p:spPr>
          <a:xfrm>
            <a:off x="7877347" y="3371853"/>
            <a:ext cx="180804" cy="274143"/>
          </a:xfrm>
          <a:custGeom>
            <a:avLst/>
            <a:gdLst/>
            <a:ahLst/>
            <a:cxnLst/>
            <a:rect l="0" t="0" r="0" b="0"/>
            <a:pathLst>
              <a:path w="180804" h="274143">
                <a:moveTo>
                  <a:pt x="123653" y="34286"/>
                </a:moveTo>
                <a:lnTo>
                  <a:pt x="123653" y="12368"/>
                </a:lnTo>
                <a:lnTo>
                  <a:pt x="120266" y="11845"/>
                </a:lnTo>
                <a:lnTo>
                  <a:pt x="117585" y="11705"/>
                </a:lnTo>
                <a:lnTo>
                  <a:pt x="115797" y="10343"/>
                </a:lnTo>
                <a:lnTo>
                  <a:pt x="114606" y="8164"/>
                </a:lnTo>
                <a:lnTo>
                  <a:pt x="113811" y="5442"/>
                </a:lnTo>
                <a:lnTo>
                  <a:pt x="112011" y="3626"/>
                </a:lnTo>
                <a:lnTo>
                  <a:pt x="109542" y="2417"/>
                </a:lnTo>
                <a:lnTo>
                  <a:pt x="102521" y="475"/>
                </a:lnTo>
                <a:lnTo>
                  <a:pt x="98174" y="209"/>
                </a:lnTo>
                <a:lnTo>
                  <a:pt x="92009" y="91"/>
                </a:lnTo>
                <a:lnTo>
                  <a:pt x="62647" y="0"/>
                </a:lnTo>
                <a:lnTo>
                  <a:pt x="58852" y="1269"/>
                </a:lnTo>
                <a:lnTo>
                  <a:pt x="55052" y="3385"/>
                </a:lnTo>
                <a:lnTo>
                  <a:pt x="51249" y="6066"/>
                </a:lnTo>
                <a:lnTo>
                  <a:pt x="47444" y="9122"/>
                </a:lnTo>
                <a:lnTo>
                  <a:pt x="43636" y="12430"/>
                </a:lnTo>
                <a:lnTo>
                  <a:pt x="39828" y="15906"/>
                </a:lnTo>
                <a:lnTo>
                  <a:pt x="32211" y="23154"/>
                </a:lnTo>
                <a:lnTo>
                  <a:pt x="28401" y="26865"/>
                </a:lnTo>
                <a:lnTo>
                  <a:pt x="25862" y="30609"/>
                </a:lnTo>
                <a:lnTo>
                  <a:pt x="23040" y="38155"/>
                </a:lnTo>
                <a:lnTo>
                  <a:pt x="21786" y="45743"/>
                </a:lnTo>
                <a:lnTo>
                  <a:pt x="21452" y="49544"/>
                </a:lnTo>
                <a:lnTo>
                  <a:pt x="19959" y="53348"/>
                </a:lnTo>
                <a:lnTo>
                  <a:pt x="14913" y="60962"/>
                </a:lnTo>
                <a:lnTo>
                  <a:pt x="11790" y="68580"/>
                </a:lnTo>
                <a:lnTo>
                  <a:pt x="8437" y="78739"/>
                </a:lnTo>
                <a:lnTo>
                  <a:pt x="4932" y="90591"/>
                </a:lnTo>
                <a:lnTo>
                  <a:pt x="2596" y="99763"/>
                </a:lnTo>
                <a:lnTo>
                  <a:pt x="1038" y="107147"/>
                </a:lnTo>
                <a:lnTo>
                  <a:pt x="0" y="113340"/>
                </a:lnTo>
                <a:lnTo>
                  <a:pt x="577" y="117469"/>
                </a:lnTo>
                <a:lnTo>
                  <a:pt x="2232" y="120221"/>
                </a:lnTo>
                <a:lnTo>
                  <a:pt x="4606" y="122056"/>
                </a:lnTo>
                <a:lnTo>
                  <a:pt x="6188" y="124550"/>
                </a:lnTo>
                <a:lnTo>
                  <a:pt x="7946" y="130707"/>
                </a:lnTo>
                <a:lnTo>
                  <a:pt x="9685" y="132857"/>
                </a:lnTo>
                <a:lnTo>
                  <a:pt x="12114" y="134290"/>
                </a:lnTo>
                <a:lnTo>
                  <a:pt x="19071" y="136590"/>
                </a:lnTo>
                <a:lnTo>
                  <a:pt x="23408" y="136905"/>
                </a:lnTo>
                <a:lnTo>
                  <a:pt x="30473" y="137107"/>
                </a:lnTo>
                <a:lnTo>
                  <a:pt x="34826" y="133748"/>
                </a:lnTo>
                <a:lnTo>
                  <a:pt x="37765" y="131074"/>
                </a:lnTo>
                <a:lnTo>
                  <a:pt x="44417" y="124716"/>
                </a:lnTo>
                <a:lnTo>
                  <a:pt x="88562" y="80794"/>
                </a:lnTo>
                <a:lnTo>
                  <a:pt x="96448" y="71641"/>
                </a:lnTo>
                <a:lnTo>
                  <a:pt x="101707" y="64270"/>
                </a:lnTo>
                <a:lnTo>
                  <a:pt x="105212" y="58086"/>
                </a:lnTo>
                <a:lnTo>
                  <a:pt x="108819" y="52693"/>
                </a:lnTo>
                <a:lnTo>
                  <a:pt x="112493" y="47827"/>
                </a:lnTo>
                <a:lnTo>
                  <a:pt x="116213" y="43313"/>
                </a:lnTo>
                <a:lnTo>
                  <a:pt x="120347" y="34912"/>
                </a:lnTo>
                <a:lnTo>
                  <a:pt x="122183" y="26944"/>
                </a:lnTo>
                <a:lnTo>
                  <a:pt x="122999" y="19170"/>
                </a:lnTo>
                <a:lnTo>
                  <a:pt x="124487" y="15319"/>
                </a:lnTo>
                <a:lnTo>
                  <a:pt x="129527" y="7653"/>
                </a:lnTo>
                <a:lnTo>
                  <a:pt x="131378" y="6371"/>
                </a:lnTo>
                <a:lnTo>
                  <a:pt x="132613" y="6786"/>
                </a:lnTo>
                <a:lnTo>
                  <a:pt x="134594" y="10510"/>
                </a:lnTo>
                <a:lnTo>
                  <a:pt x="134938" y="17223"/>
                </a:lnTo>
                <a:lnTo>
                  <a:pt x="136256" y="25450"/>
                </a:lnTo>
                <a:lnTo>
                  <a:pt x="142909" y="62290"/>
                </a:lnTo>
                <a:lnTo>
                  <a:pt x="144110" y="70735"/>
                </a:lnTo>
                <a:lnTo>
                  <a:pt x="144911" y="77636"/>
                </a:lnTo>
                <a:lnTo>
                  <a:pt x="147985" y="93666"/>
                </a:lnTo>
                <a:lnTo>
                  <a:pt x="158174" y="141958"/>
                </a:lnTo>
                <a:lnTo>
                  <a:pt x="161906" y="161947"/>
                </a:lnTo>
                <a:lnTo>
                  <a:pt x="164396" y="177814"/>
                </a:lnTo>
                <a:lnTo>
                  <a:pt x="166055" y="190931"/>
                </a:lnTo>
                <a:lnTo>
                  <a:pt x="167160" y="200946"/>
                </a:lnTo>
                <a:lnTo>
                  <a:pt x="167898" y="208893"/>
                </a:lnTo>
                <a:lnTo>
                  <a:pt x="168389" y="215461"/>
                </a:lnTo>
                <a:lnTo>
                  <a:pt x="168717" y="222379"/>
                </a:lnTo>
                <a:lnTo>
                  <a:pt x="169082" y="236840"/>
                </a:lnTo>
                <a:lnTo>
                  <a:pt x="170448" y="244252"/>
                </a:lnTo>
                <a:lnTo>
                  <a:pt x="172629" y="251734"/>
                </a:lnTo>
                <a:lnTo>
                  <a:pt x="180740" y="274142"/>
                </a:lnTo>
                <a:lnTo>
                  <a:pt x="180803" y="26288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006"/>
          <p:cNvSpPr/>
          <p:nvPr/>
        </p:nvSpPr>
        <p:spPr>
          <a:xfrm>
            <a:off x="8138200" y="3371864"/>
            <a:ext cx="148502" cy="262857"/>
          </a:xfrm>
          <a:custGeom>
            <a:avLst/>
            <a:gdLst/>
            <a:ahLst/>
            <a:cxnLst/>
            <a:rect l="0" t="0" r="0" b="0"/>
            <a:pathLst>
              <a:path w="148502" h="262857">
                <a:moveTo>
                  <a:pt x="11390" y="22845"/>
                </a:moveTo>
                <a:lnTo>
                  <a:pt x="11390" y="67072"/>
                </a:lnTo>
                <a:lnTo>
                  <a:pt x="10120" y="75190"/>
                </a:lnTo>
                <a:lnTo>
                  <a:pt x="8003" y="84412"/>
                </a:lnTo>
                <a:lnTo>
                  <a:pt x="5322" y="94369"/>
                </a:lnTo>
                <a:lnTo>
                  <a:pt x="3534" y="103548"/>
                </a:lnTo>
                <a:lnTo>
                  <a:pt x="2342" y="112207"/>
                </a:lnTo>
                <a:lnTo>
                  <a:pt x="1548" y="120520"/>
                </a:lnTo>
                <a:lnTo>
                  <a:pt x="1018" y="128602"/>
                </a:lnTo>
                <a:lnTo>
                  <a:pt x="666" y="136530"/>
                </a:lnTo>
                <a:lnTo>
                  <a:pt x="273" y="152112"/>
                </a:lnTo>
                <a:lnTo>
                  <a:pt x="0" y="196517"/>
                </a:lnTo>
                <a:lnTo>
                  <a:pt x="1257" y="205937"/>
                </a:lnTo>
                <a:lnTo>
                  <a:pt x="3365" y="214756"/>
                </a:lnTo>
                <a:lnTo>
                  <a:pt x="6040" y="223176"/>
                </a:lnTo>
                <a:lnTo>
                  <a:pt x="7823" y="230059"/>
                </a:lnTo>
                <a:lnTo>
                  <a:pt x="9012" y="235918"/>
                </a:lnTo>
                <a:lnTo>
                  <a:pt x="9804" y="241094"/>
                </a:lnTo>
                <a:lnTo>
                  <a:pt x="11603" y="245814"/>
                </a:lnTo>
                <a:lnTo>
                  <a:pt x="14072" y="250231"/>
                </a:lnTo>
                <a:lnTo>
                  <a:pt x="21091" y="260378"/>
                </a:lnTo>
                <a:lnTo>
                  <a:pt x="22937" y="261211"/>
                </a:lnTo>
                <a:lnTo>
                  <a:pt x="25438" y="261766"/>
                </a:lnTo>
                <a:lnTo>
                  <a:pt x="28375" y="262135"/>
                </a:lnTo>
                <a:lnTo>
                  <a:pt x="31603" y="262382"/>
                </a:lnTo>
                <a:lnTo>
                  <a:pt x="35025" y="262547"/>
                </a:lnTo>
                <a:lnTo>
                  <a:pt x="42214" y="262729"/>
                </a:lnTo>
                <a:lnTo>
                  <a:pt x="54897" y="262856"/>
                </a:lnTo>
                <a:lnTo>
                  <a:pt x="58174" y="261592"/>
                </a:lnTo>
                <a:lnTo>
                  <a:pt x="62900" y="259481"/>
                </a:lnTo>
                <a:lnTo>
                  <a:pt x="68589" y="256802"/>
                </a:lnTo>
                <a:lnTo>
                  <a:pt x="73653" y="253746"/>
                </a:lnTo>
                <a:lnTo>
                  <a:pt x="78299" y="250440"/>
                </a:lnTo>
                <a:lnTo>
                  <a:pt x="82665" y="246965"/>
                </a:lnTo>
                <a:lnTo>
                  <a:pt x="85577" y="243378"/>
                </a:lnTo>
                <a:lnTo>
                  <a:pt x="87518" y="239717"/>
                </a:lnTo>
                <a:lnTo>
                  <a:pt x="88811" y="236007"/>
                </a:lnTo>
                <a:lnTo>
                  <a:pt x="93484" y="229723"/>
                </a:lnTo>
                <a:lnTo>
                  <a:pt x="100409" y="221724"/>
                </a:lnTo>
                <a:lnTo>
                  <a:pt x="108836" y="212581"/>
                </a:lnTo>
                <a:lnTo>
                  <a:pt x="115724" y="203946"/>
                </a:lnTo>
                <a:lnTo>
                  <a:pt x="121586" y="195649"/>
                </a:lnTo>
                <a:lnTo>
                  <a:pt x="126764" y="187578"/>
                </a:lnTo>
                <a:lnTo>
                  <a:pt x="130216" y="180927"/>
                </a:lnTo>
                <a:lnTo>
                  <a:pt x="132517" y="175223"/>
                </a:lnTo>
                <a:lnTo>
                  <a:pt x="134051" y="170151"/>
                </a:lnTo>
                <a:lnTo>
                  <a:pt x="136343" y="164229"/>
                </a:lnTo>
                <a:lnTo>
                  <a:pt x="139142" y="157741"/>
                </a:lnTo>
                <a:lnTo>
                  <a:pt x="142278" y="150876"/>
                </a:lnTo>
                <a:lnTo>
                  <a:pt x="144368" y="142489"/>
                </a:lnTo>
                <a:lnTo>
                  <a:pt x="145762" y="133088"/>
                </a:lnTo>
                <a:lnTo>
                  <a:pt x="146691" y="123010"/>
                </a:lnTo>
                <a:lnTo>
                  <a:pt x="147310" y="115022"/>
                </a:lnTo>
                <a:lnTo>
                  <a:pt x="147999" y="102759"/>
                </a:lnTo>
                <a:lnTo>
                  <a:pt x="148305" y="86303"/>
                </a:lnTo>
                <a:lnTo>
                  <a:pt x="148501" y="56829"/>
                </a:lnTo>
                <a:lnTo>
                  <a:pt x="147247" y="50581"/>
                </a:lnTo>
                <a:lnTo>
                  <a:pt x="145141" y="43876"/>
                </a:lnTo>
                <a:lnTo>
                  <a:pt x="142468" y="36866"/>
                </a:lnTo>
                <a:lnTo>
                  <a:pt x="138145" y="30922"/>
                </a:lnTo>
                <a:lnTo>
                  <a:pt x="132723" y="25690"/>
                </a:lnTo>
                <a:lnTo>
                  <a:pt x="126569" y="20932"/>
                </a:lnTo>
                <a:lnTo>
                  <a:pt x="121195" y="17760"/>
                </a:lnTo>
                <a:lnTo>
                  <a:pt x="116343" y="15645"/>
                </a:lnTo>
                <a:lnTo>
                  <a:pt x="111839" y="14235"/>
                </a:lnTo>
                <a:lnTo>
                  <a:pt x="107566" y="12025"/>
                </a:lnTo>
                <a:lnTo>
                  <a:pt x="103447" y="9282"/>
                </a:lnTo>
                <a:lnTo>
                  <a:pt x="99432" y="6183"/>
                </a:lnTo>
                <a:lnTo>
                  <a:pt x="94213" y="4117"/>
                </a:lnTo>
                <a:lnTo>
                  <a:pt x="88196" y="2740"/>
                </a:lnTo>
                <a:lnTo>
                  <a:pt x="81644" y="1822"/>
                </a:lnTo>
                <a:lnTo>
                  <a:pt x="76005" y="1210"/>
                </a:lnTo>
                <a:lnTo>
                  <a:pt x="70977" y="802"/>
                </a:lnTo>
                <a:lnTo>
                  <a:pt x="66355" y="530"/>
                </a:lnTo>
                <a:lnTo>
                  <a:pt x="57832" y="227"/>
                </a:lnTo>
                <a:lnTo>
                  <a:pt x="46010" y="17"/>
                </a:lnTo>
                <a:lnTo>
                  <a:pt x="40323" y="0"/>
                </a:lnTo>
                <a:lnTo>
                  <a:pt x="37028" y="1265"/>
                </a:lnTo>
                <a:lnTo>
                  <a:pt x="33562" y="3378"/>
                </a:lnTo>
                <a:lnTo>
                  <a:pt x="29982" y="6057"/>
                </a:lnTo>
                <a:lnTo>
                  <a:pt x="26324" y="7844"/>
                </a:lnTo>
                <a:lnTo>
                  <a:pt x="22615" y="9034"/>
                </a:lnTo>
                <a:lnTo>
                  <a:pt x="11390" y="1141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007"/>
          <p:cNvSpPr/>
          <p:nvPr/>
        </p:nvSpPr>
        <p:spPr>
          <a:xfrm>
            <a:off x="8355841" y="3200400"/>
            <a:ext cx="86075" cy="136966"/>
          </a:xfrm>
          <a:custGeom>
            <a:avLst/>
            <a:gdLst/>
            <a:ahLst/>
            <a:cxnLst/>
            <a:rect l="0" t="0" r="0" b="0"/>
            <a:pathLst>
              <a:path w="86075" h="136966">
                <a:moveTo>
                  <a:pt x="22349" y="34289"/>
                </a:moveTo>
                <a:lnTo>
                  <a:pt x="16281" y="40358"/>
                </a:lnTo>
                <a:lnTo>
                  <a:pt x="14493" y="43415"/>
                </a:lnTo>
                <a:lnTo>
                  <a:pt x="13301" y="46723"/>
                </a:lnTo>
                <a:lnTo>
                  <a:pt x="12507" y="50199"/>
                </a:lnTo>
                <a:lnTo>
                  <a:pt x="10708" y="55055"/>
                </a:lnTo>
                <a:lnTo>
                  <a:pt x="8238" y="60834"/>
                </a:lnTo>
                <a:lnTo>
                  <a:pt x="5321" y="67226"/>
                </a:lnTo>
                <a:lnTo>
                  <a:pt x="3377" y="75297"/>
                </a:lnTo>
                <a:lnTo>
                  <a:pt x="2081" y="84488"/>
                </a:lnTo>
                <a:lnTo>
                  <a:pt x="0" y="108411"/>
                </a:lnTo>
                <a:lnTo>
                  <a:pt x="1100" y="111643"/>
                </a:lnTo>
                <a:lnTo>
                  <a:pt x="3103" y="115069"/>
                </a:lnTo>
                <a:lnTo>
                  <a:pt x="5709" y="118622"/>
                </a:lnTo>
                <a:lnTo>
                  <a:pt x="8715" y="122261"/>
                </a:lnTo>
                <a:lnTo>
                  <a:pt x="11990" y="125958"/>
                </a:lnTo>
                <a:lnTo>
                  <a:pt x="15443" y="129691"/>
                </a:lnTo>
                <a:lnTo>
                  <a:pt x="19015" y="132181"/>
                </a:lnTo>
                <a:lnTo>
                  <a:pt x="22666" y="133841"/>
                </a:lnTo>
                <a:lnTo>
                  <a:pt x="26370" y="134947"/>
                </a:lnTo>
                <a:lnTo>
                  <a:pt x="30109" y="135684"/>
                </a:lnTo>
                <a:lnTo>
                  <a:pt x="33873" y="136176"/>
                </a:lnTo>
                <a:lnTo>
                  <a:pt x="37651" y="136504"/>
                </a:lnTo>
                <a:lnTo>
                  <a:pt x="41441" y="136722"/>
                </a:lnTo>
                <a:lnTo>
                  <a:pt x="49037" y="136965"/>
                </a:lnTo>
                <a:lnTo>
                  <a:pt x="52841" y="135760"/>
                </a:lnTo>
                <a:lnTo>
                  <a:pt x="56647" y="133687"/>
                </a:lnTo>
                <a:lnTo>
                  <a:pt x="65812" y="127301"/>
                </a:lnTo>
                <a:lnTo>
                  <a:pt x="67835" y="125507"/>
                </a:lnTo>
                <a:lnTo>
                  <a:pt x="73468" y="120127"/>
                </a:lnTo>
                <a:lnTo>
                  <a:pt x="75478" y="116915"/>
                </a:lnTo>
                <a:lnTo>
                  <a:pt x="76818" y="113503"/>
                </a:lnTo>
                <a:lnTo>
                  <a:pt x="77712" y="109958"/>
                </a:lnTo>
                <a:lnTo>
                  <a:pt x="78307" y="106326"/>
                </a:lnTo>
                <a:lnTo>
                  <a:pt x="78704" y="102634"/>
                </a:lnTo>
                <a:lnTo>
                  <a:pt x="78969" y="98902"/>
                </a:lnTo>
                <a:lnTo>
                  <a:pt x="79145" y="93874"/>
                </a:lnTo>
                <a:lnTo>
                  <a:pt x="79394" y="74663"/>
                </a:lnTo>
                <a:lnTo>
                  <a:pt x="79452" y="60276"/>
                </a:lnTo>
                <a:lnTo>
                  <a:pt x="80737" y="54154"/>
                </a:lnTo>
                <a:lnTo>
                  <a:pt x="82864" y="48803"/>
                </a:lnTo>
                <a:lnTo>
                  <a:pt x="85553" y="43965"/>
                </a:lnTo>
                <a:lnTo>
                  <a:pt x="86074" y="39470"/>
                </a:lnTo>
                <a:lnTo>
                  <a:pt x="85153" y="35203"/>
                </a:lnTo>
                <a:lnTo>
                  <a:pt x="83267" y="31088"/>
                </a:lnTo>
                <a:lnTo>
                  <a:pt x="82011" y="27076"/>
                </a:lnTo>
                <a:lnTo>
                  <a:pt x="81174" y="23130"/>
                </a:lnTo>
                <a:lnTo>
                  <a:pt x="80616" y="19230"/>
                </a:lnTo>
                <a:lnTo>
                  <a:pt x="80244" y="15360"/>
                </a:lnTo>
                <a:lnTo>
                  <a:pt x="79995" y="11510"/>
                </a:lnTo>
                <a:lnTo>
                  <a:pt x="79830" y="7673"/>
                </a:lnTo>
                <a:lnTo>
                  <a:pt x="78449" y="5115"/>
                </a:lnTo>
                <a:lnTo>
                  <a:pt x="76259" y="3410"/>
                </a:lnTo>
                <a:lnTo>
                  <a:pt x="69686" y="673"/>
                </a:lnTo>
                <a:lnTo>
                  <a:pt x="67877" y="449"/>
                </a:lnTo>
                <a:lnTo>
                  <a:pt x="65401" y="299"/>
                </a:lnTo>
                <a:lnTo>
                  <a:pt x="59263" y="133"/>
                </a:lnTo>
                <a:lnTo>
                  <a:pt x="10918"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theorems</a:t>
            </a:r>
            <a:endParaRPr lang="en-US" dirty="0"/>
          </a:p>
        </p:txBody>
      </p:sp>
      <p:sp>
        <p:nvSpPr>
          <p:cNvPr id="3" name="Content Placeholder 2"/>
          <p:cNvSpPr>
            <a:spLocks noGrp="1"/>
          </p:cNvSpPr>
          <p:nvPr>
            <p:ph idx="1"/>
          </p:nvPr>
        </p:nvSpPr>
        <p:spPr/>
        <p:txBody>
          <a:bodyPr/>
          <a:lstStyle/>
          <a:p>
            <a:r>
              <a:rPr lang="en-US" dirty="0" smtClean="0"/>
              <a:t>If a transversal is perpendicular to one of two parallel lines, then it is perpendicular to the other one.</a:t>
            </a:r>
          </a:p>
        </p:txBody>
      </p:sp>
    </p:spTree>
  </p:cSld>
  <p:clrMapOvr>
    <a:masterClrMapping/>
  </p:clrMapOvr>
  <p:transition spd="med">
    <p:randomBa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Postulate 11</a:t>
            </a:r>
            <a:endParaRPr lang="en-US" dirty="0"/>
          </a:p>
        </p:txBody>
      </p:sp>
      <p:sp>
        <p:nvSpPr>
          <p:cNvPr id="3" name="Content Placeholder 2"/>
          <p:cNvSpPr>
            <a:spLocks noGrp="1"/>
          </p:cNvSpPr>
          <p:nvPr>
            <p:ph idx="1"/>
          </p:nvPr>
        </p:nvSpPr>
        <p:spPr/>
        <p:txBody>
          <a:bodyPr/>
          <a:lstStyle/>
          <a:p>
            <a:r>
              <a:rPr lang="en-US" dirty="0" smtClean="0"/>
              <a:t>Postulate 11 If two lines are cut by a transversal and corresponding angles are congruent, then the lines are parallel</a:t>
            </a:r>
            <a:endParaRPr lang="en-US" dirty="0"/>
          </a:p>
        </p:txBody>
      </p:sp>
      <p:sp>
        <p:nvSpPr>
          <p:cNvPr id="4" name="SMARTPenAnnotation715"/>
          <p:cNvSpPr/>
          <p:nvPr/>
        </p:nvSpPr>
        <p:spPr>
          <a:xfrm>
            <a:off x="5394959" y="3714750"/>
            <a:ext cx="2994661" cy="880110"/>
          </a:xfrm>
          <a:custGeom>
            <a:avLst/>
            <a:gdLst/>
            <a:ahLst/>
            <a:cxnLst/>
            <a:rect l="0" t="0" r="0" b="0"/>
            <a:pathLst>
              <a:path w="2994661" h="880110">
                <a:moveTo>
                  <a:pt x="0" y="880109"/>
                </a:moveTo>
                <a:lnTo>
                  <a:pt x="55616" y="880109"/>
                </a:lnTo>
                <a:lnTo>
                  <a:pt x="61207" y="878839"/>
                </a:lnTo>
                <a:lnTo>
                  <a:pt x="76415" y="872254"/>
                </a:lnTo>
                <a:lnTo>
                  <a:pt x="110609" y="867723"/>
                </a:lnTo>
                <a:lnTo>
                  <a:pt x="173861" y="841824"/>
                </a:lnTo>
                <a:lnTo>
                  <a:pt x="232087" y="818877"/>
                </a:lnTo>
                <a:lnTo>
                  <a:pt x="297654" y="792790"/>
                </a:lnTo>
                <a:lnTo>
                  <a:pt x="354393" y="773471"/>
                </a:lnTo>
                <a:lnTo>
                  <a:pt x="400925" y="752281"/>
                </a:lnTo>
                <a:lnTo>
                  <a:pt x="456319" y="726777"/>
                </a:lnTo>
                <a:lnTo>
                  <a:pt x="514795" y="704008"/>
                </a:lnTo>
                <a:lnTo>
                  <a:pt x="572717" y="677590"/>
                </a:lnTo>
                <a:lnTo>
                  <a:pt x="632701" y="653698"/>
                </a:lnTo>
                <a:lnTo>
                  <a:pt x="684319" y="631979"/>
                </a:lnTo>
                <a:lnTo>
                  <a:pt x="826018" y="576856"/>
                </a:lnTo>
                <a:lnTo>
                  <a:pt x="1033051" y="500202"/>
                </a:lnTo>
                <a:lnTo>
                  <a:pt x="1096251" y="478851"/>
                </a:lnTo>
                <a:lnTo>
                  <a:pt x="1160323" y="457933"/>
                </a:lnTo>
                <a:lnTo>
                  <a:pt x="1232094" y="431875"/>
                </a:lnTo>
                <a:lnTo>
                  <a:pt x="1332690" y="392607"/>
                </a:lnTo>
                <a:lnTo>
                  <a:pt x="1428643" y="363400"/>
                </a:lnTo>
                <a:lnTo>
                  <a:pt x="1506189" y="338814"/>
                </a:lnTo>
                <a:lnTo>
                  <a:pt x="1571118" y="319494"/>
                </a:lnTo>
                <a:lnTo>
                  <a:pt x="1650991" y="293066"/>
                </a:lnTo>
                <a:lnTo>
                  <a:pt x="1752128" y="262941"/>
                </a:lnTo>
                <a:lnTo>
                  <a:pt x="1826967" y="238634"/>
                </a:lnTo>
                <a:lnTo>
                  <a:pt x="1916492" y="218399"/>
                </a:lnTo>
                <a:lnTo>
                  <a:pt x="2001768" y="196105"/>
                </a:lnTo>
                <a:lnTo>
                  <a:pt x="2099619" y="168595"/>
                </a:lnTo>
                <a:lnTo>
                  <a:pt x="2180682" y="148449"/>
                </a:lnTo>
                <a:lnTo>
                  <a:pt x="2272817" y="130264"/>
                </a:lnTo>
                <a:lnTo>
                  <a:pt x="2365632" y="110704"/>
                </a:lnTo>
                <a:lnTo>
                  <a:pt x="2670525" y="40041"/>
                </a:lnTo>
                <a:lnTo>
                  <a:pt x="2734607" y="27109"/>
                </a:lnTo>
                <a:lnTo>
                  <a:pt x="2810505" y="16075"/>
                </a:lnTo>
                <a:lnTo>
                  <a:pt x="2858393" y="9419"/>
                </a:lnTo>
                <a:lnTo>
                  <a:pt x="2880756" y="4186"/>
                </a:lnTo>
                <a:lnTo>
                  <a:pt x="2973187" y="72"/>
                </a:lnTo>
                <a:lnTo>
                  <a:pt x="299466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716"/>
          <p:cNvSpPr/>
          <p:nvPr/>
        </p:nvSpPr>
        <p:spPr>
          <a:xfrm>
            <a:off x="5886450" y="4674925"/>
            <a:ext cx="2606041" cy="971495"/>
          </a:xfrm>
          <a:custGeom>
            <a:avLst/>
            <a:gdLst/>
            <a:ahLst/>
            <a:cxnLst/>
            <a:rect l="0" t="0" r="0" b="0"/>
            <a:pathLst>
              <a:path w="2606041" h="971495">
                <a:moveTo>
                  <a:pt x="0" y="971494"/>
                </a:moveTo>
                <a:lnTo>
                  <a:pt x="12136" y="971494"/>
                </a:lnTo>
                <a:lnTo>
                  <a:pt x="90203" y="946660"/>
                </a:lnTo>
                <a:lnTo>
                  <a:pt x="161477" y="918077"/>
                </a:lnTo>
                <a:lnTo>
                  <a:pt x="211294" y="899094"/>
                </a:lnTo>
                <a:lnTo>
                  <a:pt x="261447" y="872197"/>
                </a:lnTo>
                <a:lnTo>
                  <a:pt x="364110" y="827373"/>
                </a:lnTo>
                <a:lnTo>
                  <a:pt x="415648" y="801369"/>
                </a:lnTo>
                <a:lnTo>
                  <a:pt x="471982" y="774190"/>
                </a:lnTo>
                <a:lnTo>
                  <a:pt x="524729" y="751723"/>
                </a:lnTo>
                <a:lnTo>
                  <a:pt x="582039" y="724805"/>
                </a:lnTo>
                <a:lnTo>
                  <a:pt x="698620" y="667782"/>
                </a:lnTo>
                <a:lnTo>
                  <a:pt x="752110" y="644157"/>
                </a:lnTo>
                <a:lnTo>
                  <a:pt x="838504" y="600483"/>
                </a:lnTo>
                <a:lnTo>
                  <a:pt x="1034901" y="512803"/>
                </a:lnTo>
                <a:lnTo>
                  <a:pt x="1092839" y="484422"/>
                </a:lnTo>
                <a:lnTo>
                  <a:pt x="1141026" y="460378"/>
                </a:lnTo>
                <a:lnTo>
                  <a:pt x="1208454" y="432561"/>
                </a:lnTo>
                <a:lnTo>
                  <a:pt x="1270626" y="405693"/>
                </a:lnTo>
                <a:lnTo>
                  <a:pt x="1662893" y="253888"/>
                </a:lnTo>
                <a:lnTo>
                  <a:pt x="1708036" y="237820"/>
                </a:lnTo>
                <a:lnTo>
                  <a:pt x="1792060" y="209807"/>
                </a:lnTo>
                <a:lnTo>
                  <a:pt x="1910765" y="172616"/>
                </a:lnTo>
                <a:lnTo>
                  <a:pt x="2027683" y="131231"/>
                </a:lnTo>
                <a:lnTo>
                  <a:pt x="2247250" y="65741"/>
                </a:lnTo>
                <a:lnTo>
                  <a:pt x="2328064" y="46620"/>
                </a:lnTo>
                <a:lnTo>
                  <a:pt x="2398166" y="30613"/>
                </a:lnTo>
                <a:lnTo>
                  <a:pt x="2473600" y="14136"/>
                </a:lnTo>
                <a:lnTo>
                  <a:pt x="2520941" y="3124"/>
                </a:lnTo>
                <a:lnTo>
                  <a:pt x="2596073" y="0"/>
                </a:lnTo>
                <a:lnTo>
                  <a:pt x="2599395" y="1251"/>
                </a:lnTo>
                <a:lnTo>
                  <a:pt x="2601610" y="3356"/>
                </a:lnTo>
                <a:lnTo>
                  <a:pt x="2606040" y="1137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717"/>
          <p:cNvSpPr/>
          <p:nvPr/>
        </p:nvSpPr>
        <p:spPr>
          <a:xfrm>
            <a:off x="6915150" y="2800945"/>
            <a:ext cx="1108710" cy="3474125"/>
          </a:xfrm>
          <a:custGeom>
            <a:avLst/>
            <a:gdLst/>
            <a:ahLst/>
            <a:cxnLst/>
            <a:rect l="0" t="0" r="0" b="0"/>
            <a:pathLst>
              <a:path w="1108710" h="3474125">
                <a:moveTo>
                  <a:pt x="0" y="3474124"/>
                </a:moveTo>
                <a:lnTo>
                  <a:pt x="0" y="3458215"/>
                </a:lnTo>
                <a:lnTo>
                  <a:pt x="11640" y="3413950"/>
                </a:lnTo>
                <a:lnTo>
                  <a:pt x="18971" y="3398016"/>
                </a:lnTo>
                <a:lnTo>
                  <a:pt x="25479" y="3370520"/>
                </a:lnTo>
                <a:lnTo>
                  <a:pt x="40985" y="3325202"/>
                </a:lnTo>
                <a:lnTo>
                  <a:pt x="59748" y="3222427"/>
                </a:lnTo>
                <a:lnTo>
                  <a:pt x="77812" y="3142388"/>
                </a:lnTo>
                <a:lnTo>
                  <a:pt x="100554" y="2993730"/>
                </a:lnTo>
                <a:lnTo>
                  <a:pt x="120344" y="2886776"/>
                </a:lnTo>
                <a:lnTo>
                  <a:pt x="127944" y="2817354"/>
                </a:lnTo>
                <a:lnTo>
                  <a:pt x="143224" y="2731377"/>
                </a:lnTo>
                <a:lnTo>
                  <a:pt x="174454" y="2568235"/>
                </a:lnTo>
                <a:lnTo>
                  <a:pt x="183756" y="2479138"/>
                </a:lnTo>
                <a:lnTo>
                  <a:pt x="200645" y="2388161"/>
                </a:lnTo>
                <a:lnTo>
                  <a:pt x="215464" y="2281815"/>
                </a:lnTo>
                <a:lnTo>
                  <a:pt x="237811" y="2193255"/>
                </a:lnTo>
                <a:lnTo>
                  <a:pt x="261328" y="2071951"/>
                </a:lnTo>
                <a:lnTo>
                  <a:pt x="287404" y="1963926"/>
                </a:lnTo>
                <a:lnTo>
                  <a:pt x="310511" y="1879001"/>
                </a:lnTo>
                <a:lnTo>
                  <a:pt x="333585" y="1775240"/>
                </a:lnTo>
                <a:lnTo>
                  <a:pt x="370933" y="1635331"/>
                </a:lnTo>
                <a:lnTo>
                  <a:pt x="407006" y="1511343"/>
                </a:lnTo>
                <a:lnTo>
                  <a:pt x="436161" y="1413057"/>
                </a:lnTo>
                <a:lnTo>
                  <a:pt x="462254" y="1316154"/>
                </a:lnTo>
                <a:lnTo>
                  <a:pt x="500532" y="1222493"/>
                </a:lnTo>
                <a:lnTo>
                  <a:pt x="555204" y="1071715"/>
                </a:lnTo>
                <a:lnTo>
                  <a:pt x="692394" y="725882"/>
                </a:lnTo>
                <a:lnTo>
                  <a:pt x="722044" y="672986"/>
                </a:lnTo>
                <a:lnTo>
                  <a:pt x="748890" y="619072"/>
                </a:lnTo>
                <a:lnTo>
                  <a:pt x="780718" y="551821"/>
                </a:lnTo>
                <a:lnTo>
                  <a:pt x="811464" y="482092"/>
                </a:lnTo>
                <a:lnTo>
                  <a:pt x="841996" y="419023"/>
                </a:lnTo>
                <a:lnTo>
                  <a:pt x="858511" y="390910"/>
                </a:lnTo>
                <a:lnTo>
                  <a:pt x="907340" y="312261"/>
                </a:lnTo>
                <a:lnTo>
                  <a:pt x="940048" y="255292"/>
                </a:lnTo>
                <a:lnTo>
                  <a:pt x="968989" y="201800"/>
                </a:lnTo>
                <a:lnTo>
                  <a:pt x="993651" y="165207"/>
                </a:lnTo>
                <a:lnTo>
                  <a:pt x="1020432" y="128118"/>
                </a:lnTo>
                <a:lnTo>
                  <a:pt x="1052496" y="76912"/>
                </a:lnTo>
                <a:lnTo>
                  <a:pt x="1085329" y="26991"/>
                </a:lnTo>
                <a:lnTo>
                  <a:pt x="1108147" y="0"/>
                </a:lnTo>
                <a:lnTo>
                  <a:pt x="1108709" y="10834"/>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718"/>
          <p:cNvSpPr/>
          <p:nvPr/>
        </p:nvSpPr>
        <p:spPr>
          <a:xfrm>
            <a:off x="6972300" y="3571108"/>
            <a:ext cx="560070" cy="452252"/>
          </a:xfrm>
          <a:custGeom>
            <a:avLst/>
            <a:gdLst/>
            <a:ahLst/>
            <a:cxnLst/>
            <a:rect l="0" t="0" r="0" b="0"/>
            <a:pathLst>
              <a:path w="560070" h="452252">
                <a:moveTo>
                  <a:pt x="0" y="452251"/>
                </a:moveTo>
                <a:lnTo>
                  <a:pt x="0" y="446184"/>
                </a:lnTo>
                <a:lnTo>
                  <a:pt x="3386" y="436431"/>
                </a:lnTo>
                <a:lnTo>
                  <a:pt x="7855" y="424900"/>
                </a:lnTo>
                <a:lnTo>
                  <a:pt x="10370" y="411269"/>
                </a:lnTo>
                <a:lnTo>
                  <a:pt x="10959" y="403133"/>
                </a:lnTo>
                <a:lnTo>
                  <a:pt x="12386" y="399186"/>
                </a:lnTo>
                <a:lnTo>
                  <a:pt x="19192" y="387563"/>
                </a:lnTo>
                <a:lnTo>
                  <a:pt x="23043" y="376076"/>
                </a:lnTo>
                <a:lnTo>
                  <a:pt x="31663" y="363358"/>
                </a:lnTo>
                <a:lnTo>
                  <a:pt x="38625" y="350937"/>
                </a:lnTo>
                <a:lnTo>
                  <a:pt x="42567" y="340336"/>
                </a:lnTo>
                <a:lnTo>
                  <a:pt x="43618" y="335731"/>
                </a:lnTo>
                <a:lnTo>
                  <a:pt x="50669" y="322501"/>
                </a:lnTo>
                <a:lnTo>
                  <a:pt x="94064" y="248587"/>
                </a:lnTo>
                <a:lnTo>
                  <a:pt x="100809" y="236465"/>
                </a:lnTo>
                <a:lnTo>
                  <a:pt x="106575" y="227114"/>
                </a:lnTo>
                <a:lnTo>
                  <a:pt x="116370" y="213337"/>
                </a:lnTo>
                <a:lnTo>
                  <a:pt x="128343" y="199594"/>
                </a:lnTo>
                <a:lnTo>
                  <a:pt x="135092" y="192373"/>
                </a:lnTo>
                <a:lnTo>
                  <a:pt x="140861" y="185019"/>
                </a:lnTo>
                <a:lnTo>
                  <a:pt x="145977" y="177577"/>
                </a:lnTo>
                <a:lnTo>
                  <a:pt x="155049" y="163804"/>
                </a:lnTo>
                <a:lnTo>
                  <a:pt x="163314" y="153449"/>
                </a:lnTo>
                <a:lnTo>
                  <a:pt x="168565" y="146370"/>
                </a:lnTo>
                <a:lnTo>
                  <a:pt x="181174" y="128344"/>
                </a:lnTo>
                <a:lnTo>
                  <a:pt x="195245" y="114406"/>
                </a:lnTo>
                <a:lnTo>
                  <a:pt x="208695" y="103978"/>
                </a:lnTo>
                <a:lnTo>
                  <a:pt x="224677" y="90967"/>
                </a:lnTo>
                <a:lnTo>
                  <a:pt x="237863" y="82977"/>
                </a:lnTo>
                <a:lnTo>
                  <a:pt x="253499" y="71339"/>
                </a:lnTo>
                <a:lnTo>
                  <a:pt x="268876" y="60284"/>
                </a:lnTo>
                <a:lnTo>
                  <a:pt x="278310" y="53780"/>
                </a:lnTo>
                <a:lnTo>
                  <a:pt x="295567" y="46553"/>
                </a:lnTo>
                <a:lnTo>
                  <a:pt x="310432" y="42071"/>
                </a:lnTo>
                <a:lnTo>
                  <a:pt x="327212" y="32408"/>
                </a:lnTo>
                <a:lnTo>
                  <a:pt x="340584" y="25201"/>
                </a:lnTo>
                <a:lnTo>
                  <a:pt x="351607" y="21151"/>
                </a:lnTo>
                <a:lnTo>
                  <a:pt x="356325" y="20071"/>
                </a:lnTo>
                <a:lnTo>
                  <a:pt x="364953" y="15485"/>
                </a:lnTo>
                <a:lnTo>
                  <a:pt x="369031" y="12484"/>
                </a:lnTo>
                <a:lnTo>
                  <a:pt x="380338" y="9149"/>
                </a:lnTo>
                <a:lnTo>
                  <a:pt x="397596" y="7272"/>
                </a:lnTo>
                <a:lnTo>
                  <a:pt x="410389" y="5563"/>
                </a:lnTo>
                <a:lnTo>
                  <a:pt x="420913" y="3329"/>
                </a:lnTo>
                <a:lnTo>
                  <a:pt x="433009" y="570"/>
                </a:lnTo>
                <a:lnTo>
                  <a:pt x="444882" y="0"/>
                </a:lnTo>
                <a:lnTo>
                  <a:pt x="456608" y="891"/>
                </a:lnTo>
                <a:lnTo>
                  <a:pt x="468235" y="2754"/>
                </a:lnTo>
                <a:lnTo>
                  <a:pt x="484541" y="4825"/>
                </a:lnTo>
                <a:lnTo>
                  <a:pt x="497292" y="5745"/>
                </a:lnTo>
                <a:lnTo>
                  <a:pt x="521526" y="6384"/>
                </a:lnTo>
                <a:lnTo>
                  <a:pt x="560069" y="648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719"/>
          <p:cNvSpPr/>
          <p:nvPr/>
        </p:nvSpPr>
        <p:spPr>
          <a:xfrm>
            <a:off x="6962458" y="3582434"/>
            <a:ext cx="227012" cy="200896"/>
          </a:xfrm>
          <a:custGeom>
            <a:avLst/>
            <a:gdLst/>
            <a:ahLst/>
            <a:cxnLst/>
            <a:rect l="0" t="0" r="0" b="0"/>
            <a:pathLst>
              <a:path w="227012" h="200896">
                <a:moveTo>
                  <a:pt x="9842" y="6586"/>
                </a:moveTo>
                <a:lnTo>
                  <a:pt x="3774" y="518"/>
                </a:lnTo>
                <a:lnTo>
                  <a:pt x="1986" y="0"/>
                </a:lnTo>
                <a:lnTo>
                  <a:pt x="795" y="925"/>
                </a:lnTo>
                <a:lnTo>
                  <a:pt x="0" y="2812"/>
                </a:lnTo>
                <a:lnTo>
                  <a:pt x="741" y="4070"/>
                </a:lnTo>
                <a:lnTo>
                  <a:pt x="2505" y="4908"/>
                </a:lnTo>
                <a:lnTo>
                  <a:pt x="7850" y="5840"/>
                </a:lnTo>
                <a:lnTo>
                  <a:pt x="14461" y="6254"/>
                </a:lnTo>
                <a:lnTo>
                  <a:pt x="18000" y="7635"/>
                </a:lnTo>
                <a:lnTo>
                  <a:pt x="21631" y="9825"/>
                </a:lnTo>
                <a:lnTo>
                  <a:pt x="25321" y="12555"/>
                </a:lnTo>
                <a:lnTo>
                  <a:pt x="29051" y="14375"/>
                </a:lnTo>
                <a:lnTo>
                  <a:pt x="32808" y="15589"/>
                </a:lnTo>
                <a:lnTo>
                  <a:pt x="36583" y="16398"/>
                </a:lnTo>
                <a:lnTo>
                  <a:pt x="40369" y="18207"/>
                </a:lnTo>
                <a:lnTo>
                  <a:pt x="44163" y="20683"/>
                </a:lnTo>
                <a:lnTo>
                  <a:pt x="47963" y="23604"/>
                </a:lnTo>
                <a:lnTo>
                  <a:pt x="53035" y="26821"/>
                </a:lnTo>
                <a:lnTo>
                  <a:pt x="58958" y="30236"/>
                </a:lnTo>
                <a:lnTo>
                  <a:pt x="65446" y="33782"/>
                </a:lnTo>
                <a:lnTo>
                  <a:pt x="71041" y="37417"/>
                </a:lnTo>
                <a:lnTo>
                  <a:pt x="76041" y="41109"/>
                </a:lnTo>
                <a:lnTo>
                  <a:pt x="80645" y="44841"/>
                </a:lnTo>
                <a:lnTo>
                  <a:pt x="84983" y="48600"/>
                </a:lnTo>
                <a:lnTo>
                  <a:pt x="89146" y="52375"/>
                </a:lnTo>
                <a:lnTo>
                  <a:pt x="93191" y="56162"/>
                </a:lnTo>
                <a:lnTo>
                  <a:pt x="99698" y="61226"/>
                </a:lnTo>
                <a:lnTo>
                  <a:pt x="107846" y="67143"/>
                </a:lnTo>
                <a:lnTo>
                  <a:pt x="117088" y="73627"/>
                </a:lnTo>
                <a:lnTo>
                  <a:pt x="125789" y="81760"/>
                </a:lnTo>
                <a:lnTo>
                  <a:pt x="134130" y="90992"/>
                </a:lnTo>
                <a:lnTo>
                  <a:pt x="142230" y="100956"/>
                </a:lnTo>
                <a:lnTo>
                  <a:pt x="148900" y="108869"/>
                </a:lnTo>
                <a:lnTo>
                  <a:pt x="154617" y="115415"/>
                </a:lnTo>
                <a:lnTo>
                  <a:pt x="164356" y="126074"/>
                </a:lnTo>
                <a:lnTo>
                  <a:pt x="176979" y="139215"/>
                </a:lnTo>
                <a:lnTo>
                  <a:pt x="184878" y="147235"/>
                </a:lnTo>
                <a:lnTo>
                  <a:pt x="190033" y="153692"/>
                </a:lnTo>
                <a:lnTo>
                  <a:pt x="196008" y="161806"/>
                </a:lnTo>
                <a:lnTo>
                  <a:pt x="211715" y="184002"/>
                </a:lnTo>
                <a:lnTo>
                  <a:pt x="214274" y="185823"/>
                </a:lnTo>
                <a:lnTo>
                  <a:pt x="220503" y="187847"/>
                </a:lnTo>
                <a:lnTo>
                  <a:pt x="222673" y="189656"/>
                </a:lnTo>
                <a:lnTo>
                  <a:pt x="224119" y="192133"/>
                </a:lnTo>
                <a:lnTo>
                  <a:pt x="227011" y="20089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720"/>
          <p:cNvSpPr/>
          <p:nvPr/>
        </p:nvSpPr>
        <p:spPr>
          <a:xfrm>
            <a:off x="6688609" y="4709159"/>
            <a:ext cx="432282" cy="525781"/>
          </a:xfrm>
          <a:custGeom>
            <a:avLst/>
            <a:gdLst/>
            <a:ahLst/>
            <a:cxnLst/>
            <a:rect l="0" t="0" r="0" b="0"/>
            <a:pathLst>
              <a:path w="432282" h="525781">
                <a:moveTo>
                  <a:pt x="20800" y="525780"/>
                </a:moveTo>
                <a:lnTo>
                  <a:pt x="4892" y="525780"/>
                </a:lnTo>
                <a:lnTo>
                  <a:pt x="2575" y="524510"/>
                </a:lnTo>
                <a:lnTo>
                  <a:pt x="1030" y="522394"/>
                </a:lnTo>
                <a:lnTo>
                  <a:pt x="0" y="519713"/>
                </a:lnTo>
                <a:lnTo>
                  <a:pt x="584" y="510305"/>
                </a:lnTo>
                <a:lnTo>
                  <a:pt x="2243" y="496413"/>
                </a:lnTo>
                <a:lnTo>
                  <a:pt x="4619" y="479533"/>
                </a:lnTo>
                <a:lnTo>
                  <a:pt x="6203" y="465738"/>
                </a:lnTo>
                <a:lnTo>
                  <a:pt x="7259" y="454002"/>
                </a:lnTo>
                <a:lnTo>
                  <a:pt x="7962" y="443638"/>
                </a:lnTo>
                <a:lnTo>
                  <a:pt x="8431" y="434189"/>
                </a:lnTo>
                <a:lnTo>
                  <a:pt x="8953" y="416917"/>
                </a:lnTo>
                <a:lnTo>
                  <a:pt x="12572" y="400773"/>
                </a:lnTo>
                <a:lnTo>
                  <a:pt x="18413" y="385131"/>
                </a:lnTo>
                <a:lnTo>
                  <a:pt x="25243" y="369713"/>
                </a:lnTo>
                <a:lnTo>
                  <a:pt x="29125" y="354394"/>
                </a:lnTo>
                <a:lnTo>
                  <a:pt x="32121" y="339118"/>
                </a:lnTo>
                <a:lnTo>
                  <a:pt x="37685" y="323863"/>
                </a:lnTo>
                <a:lnTo>
                  <a:pt x="44392" y="308616"/>
                </a:lnTo>
                <a:lnTo>
                  <a:pt x="51605" y="293373"/>
                </a:lnTo>
                <a:lnTo>
                  <a:pt x="101456" y="193046"/>
                </a:lnTo>
                <a:lnTo>
                  <a:pt x="107590" y="183307"/>
                </a:lnTo>
                <a:lnTo>
                  <a:pt x="114220" y="174275"/>
                </a:lnTo>
                <a:lnTo>
                  <a:pt x="121180" y="165713"/>
                </a:lnTo>
                <a:lnTo>
                  <a:pt x="132301" y="149428"/>
                </a:lnTo>
                <a:lnTo>
                  <a:pt x="137044" y="141528"/>
                </a:lnTo>
                <a:lnTo>
                  <a:pt x="149088" y="129365"/>
                </a:lnTo>
                <a:lnTo>
                  <a:pt x="155856" y="124344"/>
                </a:lnTo>
                <a:lnTo>
                  <a:pt x="165447" y="114646"/>
                </a:lnTo>
                <a:lnTo>
                  <a:pt x="176921" y="101831"/>
                </a:lnTo>
                <a:lnTo>
                  <a:pt x="189651" y="86937"/>
                </a:lnTo>
                <a:lnTo>
                  <a:pt x="201947" y="74468"/>
                </a:lnTo>
                <a:lnTo>
                  <a:pt x="213955" y="63616"/>
                </a:lnTo>
                <a:lnTo>
                  <a:pt x="225770" y="53841"/>
                </a:lnTo>
                <a:lnTo>
                  <a:pt x="237457" y="44784"/>
                </a:lnTo>
                <a:lnTo>
                  <a:pt x="249058" y="36206"/>
                </a:lnTo>
                <a:lnTo>
                  <a:pt x="260602" y="27947"/>
                </a:lnTo>
                <a:lnTo>
                  <a:pt x="270839" y="22442"/>
                </a:lnTo>
                <a:lnTo>
                  <a:pt x="280202" y="18771"/>
                </a:lnTo>
                <a:lnTo>
                  <a:pt x="288985" y="16324"/>
                </a:lnTo>
                <a:lnTo>
                  <a:pt x="302130" y="13606"/>
                </a:lnTo>
                <a:lnTo>
                  <a:pt x="314746" y="11127"/>
                </a:lnTo>
                <a:lnTo>
                  <a:pt x="323445" y="8688"/>
                </a:lnTo>
                <a:lnTo>
                  <a:pt x="333053" y="5793"/>
                </a:lnTo>
                <a:lnTo>
                  <a:pt x="340729" y="3862"/>
                </a:lnTo>
                <a:lnTo>
                  <a:pt x="352644" y="1717"/>
                </a:lnTo>
                <a:lnTo>
                  <a:pt x="361410" y="1144"/>
                </a:lnTo>
                <a:lnTo>
                  <a:pt x="372334" y="763"/>
                </a:lnTo>
                <a:lnTo>
                  <a:pt x="408163" y="151"/>
                </a:lnTo>
                <a:lnTo>
                  <a:pt x="412392" y="1371"/>
                </a:lnTo>
                <a:lnTo>
                  <a:pt x="415211" y="3454"/>
                </a:lnTo>
                <a:lnTo>
                  <a:pt x="432281"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721"/>
          <p:cNvSpPr/>
          <p:nvPr/>
        </p:nvSpPr>
        <p:spPr>
          <a:xfrm>
            <a:off x="6560819" y="4880609"/>
            <a:ext cx="272296" cy="203731"/>
          </a:xfrm>
          <a:custGeom>
            <a:avLst/>
            <a:gdLst/>
            <a:ahLst/>
            <a:cxnLst/>
            <a:rect l="0" t="0" r="0" b="0"/>
            <a:pathLst>
              <a:path w="272296" h="203731">
                <a:moveTo>
                  <a:pt x="0" y="0"/>
                </a:moveTo>
                <a:lnTo>
                  <a:pt x="26868" y="26868"/>
                </a:lnTo>
                <a:lnTo>
                  <a:pt x="31882" y="30612"/>
                </a:lnTo>
                <a:lnTo>
                  <a:pt x="37765" y="34378"/>
                </a:lnTo>
                <a:lnTo>
                  <a:pt x="44227" y="38159"/>
                </a:lnTo>
                <a:lnTo>
                  <a:pt x="51075" y="41950"/>
                </a:lnTo>
                <a:lnTo>
                  <a:pt x="65457" y="49548"/>
                </a:lnTo>
                <a:lnTo>
                  <a:pt x="71578" y="53352"/>
                </a:lnTo>
                <a:lnTo>
                  <a:pt x="76929" y="57158"/>
                </a:lnTo>
                <a:lnTo>
                  <a:pt x="81767" y="60966"/>
                </a:lnTo>
                <a:lnTo>
                  <a:pt x="88801" y="66044"/>
                </a:lnTo>
                <a:lnTo>
                  <a:pt x="106777" y="78460"/>
                </a:lnTo>
                <a:lnTo>
                  <a:pt x="118175" y="85327"/>
                </a:lnTo>
                <a:lnTo>
                  <a:pt x="130854" y="92445"/>
                </a:lnTo>
                <a:lnTo>
                  <a:pt x="144386" y="99730"/>
                </a:lnTo>
                <a:lnTo>
                  <a:pt x="154678" y="105857"/>
                </a:lnTo>
                <a:lnTo>
                  <a:pt x="162808" y="111211"/>
                </a:lnTo>
                <a:lnTo>
                  <a:pt x="169499" y="116051"/>
                </a:lnTo>
                <a:lnTo>
                  <a:pt x="176500" y="120547"/>
                </a:lnTo>
                <a:lnTo>
                  <a:pt x="183707" y="124815"/>
                </a:lnTo>
                <a:lnTo>
                  <a:pt x="191051" y="128930"/>
                </a:lnTo>
                <a:lnTo>
                  <a:pt x="199758" y="135484"/>
                </a:lnTo>
                <a:lnTo>
                  <a:pt x="209372" y="143663"/>
                </a:lnTo>
                <a:lnTo>
                  <a:pt x="228944" y="161640"/>
                </a:lnTo>
                <a:lnTo>
                  <a:pt x="257919" y="189507"/>
                </a:lnTo>
                <a:lnTo>
                  <a:pt x="272295" y="203730"/>
                </a:lnTo>
                <a:lnTo>
                  <a:pt x="262890" y="19431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722"/>
          <p:cNvSpPr/>
          <p:nvPr/>
        </p:nvSpPr>
        <p:spPr>
          <a:xfrm>
            <a:off x="6583680" y="3314700"/>
            <a:ext cx="80011" cy="251460"/>
          </a:xfrm>
          <a:custGeom>
            <a:avLst/>
            <a:gdLst/>
            <a:ahLst/>
            <a:cxnLst/>
            <a:rect l="0" t="0" r="0" b="0"/>
            <a:pathLst>
              <a:path w="80011" h="251460">
                <a:moveTo>
                  <a:pt x="0" y="0"/>
                </a:moveTo>
                <a:lnTo>
                  <a:pt x="0" y="15909"/>
                </a:lnTo>
                <a:lnTo>
                  <a:pt x="1270" y="19496"/>
                </a:lnTo>
                <a:lnTo>
                  <a:pt x="3386" y="23157"/>
                </a:lnTo>
                <a:lnTo>
                  <a:pt x="6068" y="26868"/>
                </a:lnTo>
                <a:lnTo>
                  <a:pt x="7855" y="30612"/>
                </a:lnTo>
                <a:lnTo>
                  <a:pt x="9841" y="38158"/>
                </a:lnTo>
                <a:lnTo>
                  <a:pt x="14180" y="50839"/>
                </a:lnTo>
                <a:lnTo>
                  <a:pt x="29162" y="92021"/>
                </a:lnTo>
                <a:lnTo>
                  <a:pt x="35951" y="108337"/>
                </a:lnTo>
                <a:lnTo>
                  <a:pt x="41747" y="120485"/>
                </a:lnTo>
                <a:lnTo>
                  <a:pt x="46881" y="129853"/>
                </a:lnTo>
                <a:lnTo>
                  <a:pt x="50304" y="137368"/>
                </a:lnTo>
                <a:lnTo>
                  <a:pt x="52586" y="143649"/>
                </a:lnTo>
                <a:lnTo>
                  <a:pt x="54107" y="149106"/>
                </a:lnTo>
                <a:lnTo>
                  <a:pt x="55121" y="155283"/>
                </a:lnTo>
                <a:lnTo>
                  <a:pt x="55797" y="161942"/>
                </a:lnTo>
                <a:lnTo>
                  <a:pt x="56248" y="168921"/>
                </a:lnTo>
                <a:lnTo>
                  <a:pt x="57819" y="174844"/>
                </a:lnTo>
                <a:lnTo>
                  <a:pt x="60136" y="180063"/>
                </a:lnTo>
                <a:lnTo>
                  <a:pt x="62950" y="184811"/>
                </a:lnTo>
                <a:lnTo>
                  <a:pt x="64827" y="189247"/>
                </a:lnTo>
                <a:lnTo>
                  <a:pt x="66078" y="193475"/>
                </a:lnTo>
                <a:lnTo>
                  <a:pt x="66911" y="197563"/>
                </a:lnTo>
                <a:lnTo>
                  <a:pt x="67468" y="201559"/>
                </a:lnTo>
                <a:lnTo>
                  <a:pt x="68086" y="209384"/>
                </a:lnTo>
                <a:lnTo>
                  <a:pt x="69520" y="213249"/>
                </a:lnTo>
                <a:lnTo>
                  <a:pt x="71747" y="217096"/>
                </a:lnTo>
                <a:lnTo>
                  <a:pt x="74501" y="220931"/>
                </a:lnTo>
                <a:lnTo>
                  <a:pt x="76337" y="224757"/>
                </a:lnTo>
                <a:lnTo>
                  <a:pt x="78378" y="232395"/>
                </a:lnTo>
                <a:lnTo>
                  <a:pt x="79687" y="239791"/>
                </a:lnTo>
                <a:lnTo>
                  <a:pt x="79795" y="242411"/>
                </a:lnTo>
                <a:lnTo>
                  <a:pt x="80010" y="25145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723"/>
          <p:cNvSpPr/>
          <p:nvPr/>
        </p:nvSpPr>
        <p:spPr>
          <a:xfrm>
            <a:off x="6663690" y="3247906"/>
            <a:ext cx="228389" cy="272445"/>
          </a:xfrm>
          <a:custGeom>
            <a:avLst/>
            <a:gdLst/>
            <a:ahLst/>
            <a:cxnLst/>
            <a:rect l="0" t="0" r="0" b="0"/>
            <a:pathLst>
              <a:path w="228389" h="272445">
                <a:moveTo>
                  <a:pt x="0" y="89653"/>
                </a:moveTo>
                <a:lnTo>
                  <a:pt x="0" y="83586"/>
                </a:lnTo>
                <a:lnTo>
                  <a:pt x="1270" y="80528"/>
                </a:lnTo>
                <a:lnTo>
                  <a:pt x="6068" y="73745"/>
                </a:lnTo>
                <a:lnTo>
                  <a:pt x="12433" y="66496"/>
                </a:lnTo>
                <a:lnTo>
                  <a:pt x="19495" y="59041"/>
                </a:lnTo>
                <a:lnTo>
                  <a:pt x="26867" y="51495"/>
                </a:lnTo>
                <a:lnTo>
                  <a:pt x="31881" y="47704"/>
                </a:lnTo>
                <a:lnTo>
                  <a:pt x="37764" y="43907"/>
                </a:lnTo>
                <a:lnTo>
                  <a:pt x="44226" y="40106"/>
                </a:lnTo>
                <a:lnTo>
                  <a:pt x="51074" y="36302"/>
                </a:lnTo>
                <a:lnTo>
                  <a:pt x="65455" y="28688"/>
                </a:lnTo>
                <a:lnTo>
                  <a:pt x="71577" y="24880"/>
                </a:lnTo>
                <a:lnTo>
                  <a:pt x="76928" y="21071"/>
                </a:lnTo>
                <a:lnTo>
                  <a:pt x="81765" y="17262"/>
                </a:lnTo>
                <a:lnTo>
                  <a:pt x="87530" y="14723"/>
                </a:lnTo>
                <a:lnTo>
                  <a:pt x="93913" y="13029"/>
                </a:lnTo>
                <a:lnTo>
                  <a:pt x="100709" y="11901"/>
                </a:lnTo>
                <a:lnTo>
                  <a:pt x="109049" y="9878"/>
                </a:lnTo>
                <a:lnTo>
                  <a:pt x="118419" y="7260"/>
                </a:lnTo>
                <a:lnTo>
                  <a:pt x="128476" y="4245"/>
                </a:lnTo>
                <a:lnTo>
                  <a:pt x="136451" y="2234"/>
                </a:lnTo>
                <a:lnTo>
                  <a:pt x="143037" y="894"/>
                </a:lnTo>
                <a:lnTo>
                  <a:pt x="148698" y="0"/>
                </a:lnTo>
                <a:lnTo>
                  <a:pt x="153741" y="675"/>
                </a:lnTo>
                <a:lnTo>
                  <a:pt x="158374" y="2394"/>
                </a:lnTo>
                <a:lnTo>
                  <a:pt x="162732" y="4810"/>
                </a:lnTo>
                <a:lnTo>
                  <a:pt x="166909" y="6422"/>
                </a:lnTo>
                <a:lnTo>
                  <a:pt x="170962" y="7496"/>
                </a:lnTo>
                <a:lnTo>
                  <a:pt x="174935" y="8211"/>
                </a:lnTo>
                <a:lnTo>
                  <a:pt x="177583" y="9959"/>
                </a:lnTo>
                <a:lnTo>
                  <a:pt x="179348" y="12394"/>
                </a:lnTo>
                <a:lnTo>
                  <a:pt x="180526" y="15287"/>
                </a:lnTo>
                <a:lnTo>
                  <a:pt x="180040" y="18486"/>
                </a:lnTo>
                <a:lnTo>
                  <a:pt x="176114" y="25427"/>
                </a:lnTo>
                <a:lnTo>
                  <a:pt x="174560" y="30326"/>
                </a:lnTo>
                <a:lnTo>
                  <a:pt x="173523" y="36131"/>
                </a:lnTo>
                <a:lnTo>
                  <a:pt x="172832" y="42542"/>
                </a:lnTo>
                <a:lnTo>
                  <a:pt x="171101" y="49356"/>
                </a:lnTo>
                <a:lnTo>
                  <a:pt x="168677" y="56438"/>
                </a:lnTo>
                <a:lnTo>
                  <a:pt x="165791" y="63700"/>
                </a:lnTo>
                <a:lnTo>
                  <a:pt x="161328" y="71081"/>
                </a:lnTo>
                <a:lnTo>
                  <a:pt x="155811" y="78542"/>
                </a:lnTo>
                <a:lnTo>
                  <a:pt x="149594" y="86056"/>
                </a:lnTo>
                <a:lnTo>
                  <a:pt x="144179" y="92335"/>
                </a:lnTo>
                <a:lnTo>
                  <a:pt x="139299" y="97791"/>
                </a:lnTo>
                <a:lnTo>
                  <a:pt x="130491" y="107240"/>
                </a:lnTo>
                <a:lnTo>
                  <a:pt x="114488" y="123655"/>
                </a:lnTo>
                <a:lnTo>
                  <a:pt x="92112" y="146129"/>
                </a:lnTo>
                <a:lnTo>
                  <a:pt x="95125" y="146504"/>
                </a:lnTo>
                <a:lnTo>
                  <a:pt x="97706" y="146604"/>
                </a:lnTo>
                <a:lnTo>
                  <a:pt x="100697" y="145400"/>
                </a:lnTo>
                <a:lnTo>
                  <a:pt x="107408" y="140677"/>
                </a:lnTo>
                <a:lnTo>
                  <a:pt x="112245" y="138908"/>
                </a:lnTo>
                <a:lnTo>
                  <a:pt x="118010" y="137730"/>
                </a:lnTo>
                <a:lnTo>
                  <a:pt x="124393" y="136945"/>
                </a:lnTo>
                <a:lnTo>
                  <a:pt x="129919" y="135151"/>
                </a:lnTo>
                <a:lnTo>
                  <a:pt x="134872" y="132685"/>
                </a:lnTo>
                <a:lnTo>
                  <a:pt x="139444" y="129771"/>
                </a:lnTo>
                <a:lnTo>
                  <a:pt x="145033" y="127829"/>
                </a:lnTo>
                <a:lnTo>
                  <a:pt x="151298" y="126534"/>
                </a:lnTo>
                <a:lnTo>
                  <a:pt x="158015" y="125671"/>
                </a:lnTo>
                <a:lnTo>
                  <a:pt x="163763" y="125095"/>
                </a:lnTo>
                <a:lnTo>
                  <a:pt x="168865" y="124711"/>
                </a:lnTo>
                <a:lnTo>
                  <a:pt x="173537" y="124455"/>
                </a:lnTo>
                <a:lnTo>
                  <a:pt x="185501" y="124171"/>
                </a:lnTo>
                <a:lnTo>
                  <a:pt x="192248" y="124095"/>
                </a:lnTo>
                <a:lnTo>
                  <a:pt x="198015" y="125315"/>
                </a:lnTo>
                <a:lnTo>
                  <a:pt x="203130" y="127398"/>
                </a:lnTo>
                <a:lnTo>
                  <a:pt x="207809" y="130056"/>
                </a:lnTo>
                <a:lnTo>
                  <a:pt x="212200" y="133098"/>
                </a:lnTo>
                <a:lnTo>
                  <a:pt x="216397" y="136397"/>
                </a:lnTo>
                <a:lnTo>
                  <a:pt x="220464" y="139866"/>
                </a:lnTo>
                <a:lnTo>
                  <a:pt x="223176" y="143449"/>
                </a:lnTo>
                <a:lnTo>
                  <a:pt x="226189" y="150816"/>
                </a:lnTo>
                <a:lnTo>
                  <a:pt x="227528" y="158324"/>
                </a:lnTo>
                <a:lnTo>
                  <a:pt x="228123" y="165893"/>
                </a:lnTo>
                <a:lnTo>
                  <a:pt x="228388" y="173491"/>
                </a:lnTo>
                <a:lnTo>
                  <a:pt x="227188" y="178565"/>
                </a:lnTo>
                <a:lnTo>
                  <a:pt x="225119" y="184488"/>
                </a:lnTo>
                <a:lnTo>
                  <a:pt x="222469" y="190976"/>
                </a:lnTo>
                <a:lnTo>
                  <a:pt x="219433" y="196572"/>
                </a:lnTo>
                <a:lnTo>
                  <a:pt x="216138" y="201573"/>
                </a:lnTo>
                <a:lnTo>
                  <a:pt x="212672" y="206176"/>
                </a:lnTo>
                <a:lnTo>
                  <a:pt x="209091" y="211785"/>
                </a:lnTo>
                <a:lnTo>
                  <a:pt x="205434" y="218065"/>
                </a:lnTo>
                <a:lnTo>
                  <a:pt x="201726" y="224791"/>
                </a:lnTo>
                <a:lnTo>
                  <a:pt x="197984" y="230545"/>
                </a:lnTo>
                <a:lnTo>
                  <a:pt x="194219" y="235651"/>
                </a:lnTo>
                <a:lnTo>
                  <a:pt x="190439" y="240325"/>
                </a:lnTo>
                <a:lnTo>
                  <a:pt x="185379" y="244711"/>
                </a:lnTo>
                <a:lnTo>
                  <a:pt x="179466" y="248905"/>
                </a:lnTo>
                <a:lnTo>
                  <a:pt x="172984" y="252971"/>
                </a:lnTo>
                <a:lnTo>
                  <a:pt x="166122" y="256952"/>
                </a:lnTo>
                <a:lnTo>
                  <a:pt x="151725" y="264762"/>
                </a:lnTo>
                <a:lnTo>
                  <a:pt x="145600" y="267353"/>
                </a:lnTo>
                <a:lnTo>
                  <a:pt x="140246" y="269080"/>
                </a:lnTo>
                <a:lnTo>
                  <a:pt x="135408" y="270231"/>
                </a:lnTo>
                <a:lnTo>
                  <a:pt x="130912" y="270998"/>
                </a:lnTo>
                <a:lnTo>
                  <a:pt x="126644" y="271510"/>
                </a:lnTo>
                <a:lnTo>
                  <a:pt x="122529" y="271851"/>
                </a:lnTo>
                <a:lnTo>
                  <a:pt x="118516" y="272079"/>
                </a:lnTo>
                <a:lnTo>
                  <a:pt x="110670" y="272331"/>
                </a:lnTo>
                <a:lnTo>
                  <a:pt x="102950" y="272444"/>
                </a:lnTo>
                <a:lnTo>
                  <a:pt x="91440" y="26110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724"/>
          <p:cNvSpPr/>
          <p:nvPr/>
        </p:nvSpPr>
        <p:spPr>
          <a:xfrm>
            <a:off x="6869430" y="3201072"/>
            <a:ext cx="216972" cy="193390"/>
          </a:xfrm>
          <a:custGeom>
            <a:avLst/>
            <a:gdLst/>
            <a:ahLst/>
            <a:cxnLst/>
            <a:rect l="0" t="0" r="0" b="0"/>
            <a:pathLst>
              <a:path w="216972" h="193390">
                <a:moveTo>
                  <a:pt x="45720" y="45047"/>
                </a:moveTo>
                <a:lnTo>
                  <a:pt x="39652" y="51115"/>
                </a:lnTo>
                <a:lnTo>
                  <a:pt x="37864" y="55443"/>
                </a:lnTo>
                <a:lnTo>
                  <a:pt x="36673" y="60868"/>
                </a:lnTo>
                <a:lnTo>
                  <a:pt x="35878" y="67024"/>
                </a:lnTo>
                <a:lnTo>
                  <a:pt x="34079" y="73668"/>
                </a:lnTo>
                <a:lnTo>
                  <a:pt x="31610" y="80638"/>
                </a:lnTo>
                <a:lnTo>
                  <a:pt x="28693" y="87824"/>
                </a:lnTo>
                <a:lnTo>
                  <a:pt x="26748" y="93885"/>
                </a:lnTo>
                <a:lnTo>
                  <a:pt x="25452" y="99196"/>
                </a:lnTo>
                <a:lnTo>
                  <a:pt x="24588" y="104006"/>
                </a:lnTo>
                <a:lnTo>
                  <a:pt x="25282" y="108483"/>
                </a:lnTo>
                <a:lnTo>
                  <a:pt x="27014" y="112738"/>
                </a:lnTo>
                <a:lnTo>
                  <a:pt x="29440" y="116844"/>
                </a:lnTo>
                <a:lnTo>
                  <a:pt x="31056" y="120852"/>
                </a:lnTo>
                <a:lnTo>
                  <a:pt x="32134" y="124794"/>
                </a:lnTo>
                <a:lnTo>
                  <a:pt x="32852" y="128692"/>
                </a:lnTo>
                <a:lnTo>
                  <a:pt x="34602" y="131290"/>
                </a:lnTo>
                <a:lnTo>
                  <a:pt x="37037" y="133022"/>
                </a:lnTo>
                <a:lnTo>
                  <a:pt x="39931" y="134177"/>
                </a:lnTo>
                <a:lnTo>
                  <a:pt x="43131" y="137487"/>
                </a:lnTo>
                <a:lnTo>
                  <a:pt x="46533" y="142234"/>
                </a:lnTo>
                <a:lnTo>
                  <a:pt x="50072" y="147939"/>
                </a:lnTo>
                <a:lnTo>
                  <a:pt x="54972" y="154282"/>
                </a:lnTo>
                <a:lnTo>
                  <a:pt x="60777" y="161050"/>
                </a:lnTo>
                <a:lnTo>
                  <a:pt x="72732" y="174075"/>
                </a:lnTo>
                <a:lnTo>
                  <a:pt x="82279" y="184096"/>
                </a:lnTo>
                <a:lnTo>
                  <a:pt x="86602" y="187276"/>
                </a:lnTo>
                <a:lnTo>
                  <a:pt x="90755" y="189397"/>
                </a:lnTo>
                <a:lnTo>
                  <a:pt x="94793" y="190810"/>
                </a:lnTo>
                <a:lnTo>
                  <a:pt x="100025" y="191753"/>
                </a:lnTo>
                <a:lnTo>
                  <a:pt x="106054" y="192381"/>
                </a:lnTo>
                <a:lnTo>
                  <a:pt x="112612" y="192800"/>
                </a:lnTo>
                <a:lnTo>
                  <a:pt x="119525" y="193079"/>
                </a:lnTo>
                <a:lnTo>
                  <a:pt x="133978" y="193389"/>
                </a:lnTo>
                <a:lnTo>
                  <a:pt x="140119" y="192202"/>
                </a:lnTo>
                <a:lnTo>
                  <a:pt x="145482" y="190141"/>
                </a:lnTo>
                <a:lnTo>
                  <a:pt x="150328" y="187496"/>
                </a:lnTo>
                <a:lnTo>
                  <a:pt x="154828" y="184463"/>
                </a:lnTo>
                <a:lnTo>
                  <a:pt x="159099" y="181171"/>
                </a:lnTo>
                <a:lnTo>
                  <a:pt x="163215" y="177707"/>
                </a:lnTo>
                <a:lnTo>
                  <a:pt x="167230" y="174127"/>
                </a:lnTo>
                <a:lnTo>
                  <a:pt x="175077" y="166763"/>
                </a:lnTo>
                <a:lnTo>
                  <a:pt x="194286" y="147891"/>
                </a:lnTo>
                <a:lnTo>
                  <a:pt x="198104" y="144090"/>
                </a:lnTo>
                <a:lnTo>
                  <a:pt x="201919" y="139015"/>
                </a:lnTo>
                <a:lnTo>
                  <a:pt x="205732" y="133093"/>
                </a:lnTo>
                <a:lnTo>
                  <a:pt x="209545" y="126604"/>
                </a:lnTo>
                <a:lnTo>
                  <a:pt x="212087" y="121009"/>
                </a:lnTo>
                <a:lnTo>
                  <a:pt x="213781" y="116008"/>
                </a:lnTo>
                <a:lnTo>
                  <a:pt x="214911" y="111405"/>
                </a:lnTo>
                <a:lnTo>
                  <a:pt x="215663" y="103256"/>
                </a:lnTo>
                <a:lnTo>
                  <a:pt x="216166" y="92743"/>
                </a:lnTo>
                <a:lnTo>
                  <a:pt x="216971" y="57573"/>
                </a:lnTo>
                <a:lnTo>
                  <a:pt x="215767" y="52128"/>
                </a:lnTo>
                <a:lnTo>
                  <a:pt x="213695" y="47228"/>
                </a:lnTo>
                <a:lnTo>
                  <a:pt x="211043" y="42691"/>
                </a:lnTo>
                <a:lnTo>
                  <a:pt x="206735" y="38397"/>
                </a:lnTo>
                <a:lnTo>
                  <a:pt x="201323" y="34263"/>
                </a:lnTo>
                <a:lnTo>
                  <a:pt x="195176" y="30238"/>
                </a:lnTo>
                <a:lnTo>
                  <a:pt x="189807" y="26285"/>
                </a:lnTo>
                <a:lnTo>
                  <a:pt x="184958" y="22379"/>
                </a:lnTo>
                <a:lnTo>
                  <a:pt x="180455" y="18505"/>
                </a:lnTo>
                <a:lnTo>
                  <a:pt x="174913" y="14653"/>
                </a:lnTo>
                <a:lnTo>
                  <a:pt x="168679" y="10814"/>
                </a:lnTo>
                <a:lnTo>
                  <a:pt x="161983" y="6985"/>
                </a:lnTo>
                <a:lnTo>
                  <a:pt x="152439" y="4433"/>
                </a:lnTo>
                <a:lnTo>
                  <a:pt x="140995" y="2731"/>
                </a:lnTo>
                <a:lnTo>
                  <a:pt x="128287" y="1597"/>
                </a:lnTo>
                <a:lnTo>
                  <a:pt x="117274" y="840"/>
                </a:lnTo>
                <a:lnTo>
                  <a:pt x="107393" y="336"/>
                </a:lnTo>
                <a:lnTo>
                  <a:pt x="98265" y="0"/>
                </a:lnTo>
                <a:lnTo>
                  <a:pt x="89639" y="1046"/>
                </a:lnTo>
                <a:lnTo>
                  <a:pt x="81350" y="3013"/>
                </a:lnTo>
                <a:lnTo>
                  <a:pt x="73283" y="5595"/>
                </a:lnTo>
                <a:lnTo>
                  <a:pt x="65365" y="8586"/>
                </a:lnTo>
                <a:lnTo>
                  <a:pt x="57547" y="11850"/>
                </a:lnTo>
                <a:lnTo>
                  <a:pt x="49794" y="15296"/>
                </a:lnTo>
                <a:lnTo>
                  <a:pt x="34407" y="22511"/>
                </a:lnTo>
                <a:lnTo>
                  <a:pt x="26748" y="26213"/>
                </a:lnTo>
                <a:lnTo>
                  <a:pt x="20371" y="28681"/>
                </a:lnTo>
                <a:lnTo>
                  <a:pt x="14852" y="30327"/>
                </a:lnTo>
                <a:lnTo>
                  <a:pt x="0" y="3361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725"/>
          <p:cNvSpPr/>
          <p:nvPr/>
        </p:nvSpPr>
        <p:spPr>
          <a:xfrm>
            <a:off x="6492239" y="4606289"/>
            <a:ext cx="102871" cy="240031"/>
          </a:xfrm>
          <a:custGeom>
            <a:avLst/>
            <a:gdLst/>
            <a:ahLst/>
            <a:cxnLst/>
            <a:rect l="0" t="0" r="0" b="0"/>
            <a:pathLst>
              <a:path w="102871" h="240031">
                <a:moveTo>
                  <a:pt x="0" y="0"/>
                </a:moveTo>
                <a:lnTo>
                  <a:pt x="0" y="12136"/>
                </a:lnTo>
                <a:lnTo>
                  <a:pt x="1271" y="18251"/>
                </a:lnTo>
                <a:lnTo>
                  <a:pt x="3387" y="24867"/>
                </a:lnTo>
                <a:lnTo>
                  <a:pt x="6069" y="31818"/>
                </a:lnTo>
                <a:lnTo>
                  <a:pt x="9125" y="37722"/>
                </a:lnTo>
                <a:lnTo>
                  <a:pt x="12434" y="42928"/>
                </a:lnTo>
                <a:lnTo>
                  <a:pt x="15909" y="47669"/>
                </a:lnTo>
                <a:lnTo>
                  <a:pt x="19496" y="55910"/>
                </a:lnTo>
                <a:lnTo>
                  <a:pt x="23157" y="66483"/>
                </a:lnTo>
                <a:lnTo>
                  <a:pt x="26868" y="78612"/>
                </a:lnTo>
                <a:lnTo>
                  <a:pt x="33153" y="93048"/>
                </a:lnTo>
                <a:lnTo>
                  <a:pt x="41152" y="109022"/>
                </a:lnTo>
                <a:lnTo>
                  <a:pt x="50294" y="126022"/>
                </a:lnTo>
                <a:lnTo>
                  <a:pt x="56390" y="138625"/>
                </a:lnTo>
                <a:lnTo>
                  <a:pt x="60454" y="148297"/>
                </a:lnTo>
                <a:lnTo>
                  <a:pt x="63163" y="156014"/>
                </a:lnTo>
                <a:lnTo>
                  <a:pt x="66238" y="163700"/>
                </a:lnTo>
                <a:lnTo>
                  <a:pt x="69559" y="171363"/>
                </a:lnTo>
                <a:lnTo>
                  <a:pt x="73043" y="179012"/>
                </a:lnTo>
                <a:lnTo>
                  <a:pt x="76636" y="185382"/>
                </a:lnTo>
                <a:lnTo>
                  <a:pt x="80300" y="190898"/>
                </a:lnTo>
                <a:lnTo>
                  <a:pt x="84014" y="195846"/>
                </a:lnTo>
                <a:lnTo>
                  <a:pt x="86489" y="200414"/>
                </a:lnTo>
                <a:lnTo>
                  <a:pt x="88140" y="204730"/>
                </a:lnTo>
                <a:lnTo>
                  <a:pt x="89240" y="208876"/>
                </a:lnTo>
                <a:lnTo>
                  <a:pt x="91244" y="212911"/>
                </a:lnTo>
                <a:lnTo>
                  <a:pt x="93849" y="216871"/>
                </a:lnTo>
                <a:lnTo>
                  <a:pt x="96856" y="220781"/>
                </a:lnTo>
                <a:lnTo>
                  <a:pt x="98861" y="224657"/>
                </a:lnTo>
                <a:lnTo>
                  <a:pt x="100198" y="228512"/>
                </a:lnTo>
                <a:lnTo>
                  <a:pt x="102870" y="24003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726"/>
          <p:cNvSpPr/>
          <p:nvPr/>
        </p:nvSpPr>
        <p:spPr>
          <a:xfrm>
            <a:off x="6583680" y="4492053"/>
            <a:ext cx="182379" cy="239967"/>
          </a:xfrm>
          <a:custGeom>
            <a:avLst/>
            <a:gdLst/>
            <a:ahLst/>
            <a:cxnLst/>
            <a:rect l="0" t="0" r="0" b="0"/>
            <a:pathLst>
              <a:path w="182379" h="239967">
                <a:moveTo>
                  <a:pt x="0" y="125666"/>
                </a:moveTo>
                <a:lnTo>
                  <a:pt x="0" y="99916"/>
                </a:lnTo>
                <a:lnTo>
                  <a:pt x="2539" y="94530"/>
                </a:lnTo>
                <a:lnTo>
                  <a:pt x="6773" y="88399"/>
                </a:lnTo>
                <a:lnTo>
                  <a:pt x="12136" y="81771"/>
                </a:lnTo>
                <a:lnTo>
                  <a:pt x="16980" y="74813"/>
                </a:lnTo>
                <a:lnTo>
                  <a:pt x="21480" y="67634"/>
                </a:lnTo>
                <a:lnTo>
                  <a:pt x="25749" y="60308"/>
                </a:lnTo>
                <a:lnTo>
                  <a:pt x="31136" y="52884"/>
                </a:lnTo>
                <a:lnTo>
                  <a:pt x="37267" y="45395"/>
                </a:lnTo>
                <a:lnTo>
                  <a:pt x="43895" y="37862"/>
                </a:lnTo>
                <a:lnTo>
                  <a:pt x="50853" y="31570"/>
                </a:lnTo>
                <a:lnTo>
                  <a:pt x="58032" y="26106"/>
                </a:lnTo>
                <a:lnTo>
                  <a:pt x="65358" y="21192"/>
                </a:lnTo>
                <a:lnTo>
                  <a:pt x="71512" y="16647"/>
                </a:lnTo>
                <a:lnTo>
                  <a:pt x="76884" y="12347"/>
                </a:lnTo>
                <a:lnTo>
                  <a:pt x="81736" y="8210"/>
                </a:lnTo>
                <a:lnTo>
                  <a:pt x="86241" y="5452"/>
                </a:lnTo>
                <a:lnTo>
                  <a:pt x="90514" y="3614"/>
                </a:lnTo>
                <a:lnTo>
                  <a:pt x="94633" y="2388"/>
                </a:lnTo>
                <a:lnTo>
                  <a:pt x="98648" y="1571"/>
                </a:lnTo>
                <a:lnTo>
                  <a:pt x="102595" y="1026"/>
                </a:lnTo>
                <a:lnTo>
                  <a:pt x="111988" y="152"/>
                </a:lnTo>
                <a:lnTo>
                  <a:pt x="116659" y="32"/>
                </a:lnTo>
                <a:lnTo>
                  <a:pt x="119682" y="0"/>
                </a:lnTo>
                <a:lnTo>
                  <a:pt x="121699" y="1249"/>
                </a:lnTo>
                <a:lnTo>
                  <a:pt x="123042" y="3352"/>
                </a:lnTo>
                <a:lnTo>
                  <a:pt x="124535" y="9074"/>
                </a:lnTo>
                <a:lnTo>
                  <a:pt x="125198" y="15851"/>
                </a:lnTo>
                <a:lnTo>
                  <a:pt x="125376" y="20706"/>
                </a:lnTo>
                <a:lnTo>
                  <a:pt x="125573" y="32874"/>
                </a:lnTo>
                <a:lnTo>
                  <a:pt x="124355" y="39675"/>
                </a:lnTo>
                <a:lnTo>
                  <a:pt x="122274" y="46749"/>
                </a:lnTo>
                <a:lnTo>
                  <a:pt x="119616" y="54005"/>
                </a:lnTo>
                <a:lnTo>
                  <a:pt x="117844" y="60112"/>
                </a:lnTo>
                <a:lnTo>
                  <a:pt x="116662" y="65454"/>
                </a:lnTo>
                <a:lnTo>
                  <a:pt x="115875" y="70285"/>
                </a:lnTo>
                <a:lnTo>
                  <a:pt x="114080" y="76045"/>
                </a:lnTo>
                <a:lnTo>
                  <a:pt x="111613" y="82425"/>
                </a:lnTo>
                <a:lnTo>
                  <a:pt x="108699" y="89219"/>
                </a:lnTo>
                <a:lnTo>
                  <a:pt x="105486" y="97559"/>
                </a:lnTo>
                <a:lnTo>
                  <a:pt x="98529" y="116984"/>
                </a:lnTo>
                <a:lnTo>
                  <a:pt x="94896" y="124958"/>
                </a:lnTo>
                <a:lnTo>
                  <a:pt x="91204" y="131544"/>
                </a:lnTo>
                <a:lnTo>
                  <a:pt x="82221" y="145172"/>
                </a:lnTo>
                <a:lnTo>
                  <a:pt x="80993" y="150422"/>
                </a:lnTo>
                <a:lnTo>
                  <a:pt x="80665" y="153600"/>
                </a:lnTo>
                <a:lnTo>
                  <a:pt x="80446" y="154449"/>
                </a:lnTo>
                <a:lnTo>
                  <a:pt x="80301" y="153745"/>
                </a:lnTo>
                <a:lnTo>
                  <a:pt x="80204" y="152005"/>
                </a:lnTo>
                <a:lnTo>
                  <a:pt x="81409" y="150846"/>
                </a:lnTo>
                <a:lnTo>
                  <a:pt x="83482" y="150073"/>
                </a:lnTo>
                <a:lnTo>
                  <a:pt x="86136" y="149557"/>
                </a:lnTo>
                <a:lnTo>
                  <a:pt x="89173" y="147944"/>
                </a:lnTo>
                <a:lnTo>
                  <a:pt x="92469" y="145598"/>
                </a:lnTo>
                <a:lnTo>
                  <a:pt x="95936" y="142764"/>
                </a:lnTo>
                <a:lnTo>
                  <a:pt x="99517" y="139605"/>
                </a:lnTo>
                <a:lnTo>
                  <a:pt x="106883" y="132708"/>
                </a:lnTo>
                <a:lnTo>
                  <a:pt x="111895" y="129091"/>
                </a:lnTo>
                <a:lnTo>
                  <a:pt x="117776" y="125409"/>
                </a:lnTo>
                <a:lnTo>
                  <a:pt x="124237" y="121685"/>
                </a:lnTo>
                <a:lnTo>
                  <a:pt x="129815" y="117932"/>
                </a:lnTo>
                <a:lnTo>
                  <a:pt x="134803" y="114160"/>
                </a:lnTo>
                <a:lnTo>
                  <a:pt x="139399" y="110376"/>
                </a:lnTo>
                <a:lnTo>
                  <a:pt x="145003" y="107852"/>
                </a:lnTo>
                <a:lnTo>
                  <a:pt x="151278" y="106170"/>
                </a:lnTo>
                <a:lnTo>
                  <a:pt x="167466" y="103471"/>
                </a:lnTo>
                <a:lnTo>
                  <a:pt x="168793" y="104519"/>
                </a:lnTo>
                <a:lnTo>
                  <a:pt x="169679" y="106488"/>
                </a:lnTo>
                <a:lnTo>
                  <a:pt x="170269" y="109071"/>
                </a:lnTo>
                <a:lnTo>
                  <a:pt x="174311" y="115327"/>
                </a:lnTo>
                <a:lnTo>
                  <a:pt x="181187" y="123624"/>
                </a:lnTo>
                <a:lnTo>
                  <a:pt x="182127" y="128145"/>
                </a:lnTo>
                <a:lnTo>
                  <a:pt x="182378" y="131129"/>
                </a:lnTo>
                <a:lnTo>
                  <a:pt x="181275" y="135658"/>
                </a:lnTo>
                <a:lnTo>
                  <a:pt x="179270" y="141218"/>
                </a:lnTo>
                <a:lnTo>
                  <a:pt x="176663" y="147464"/>
                </a:lnTo>
                <a:lnTo>
                  <a:pt x="174925" y="152898"/>
                </a:lnTo>
                <a:lnTo>
                  <a:pt x="173767" y="157791"/>
                </a:lnTo>
                <a:lnTo>
                  <a:pt x="172995" y="162323"/>
                </a:lnTo>
                <a:lnTo>
                  <a:pt x="172479" y="166614"/>
                </a:lnTo>
                <a:lnTo>
                  <a:pt x="172136" y="170745"/>
                </a:lnTo>
                <a:lnTo>
                  <a:pt x="171907" y="174769"/>
                </a:lnTo>
                <a:lnTo>
                  <a:pt x="170485" y="179991"/>
                </a:lnTo>
                <a:lnTo>
                  <a:pt x="168266" y="186013"/>
                </a:lnTo>
                <a:lnTo>
                  <a:pt x="165518" y="192568"/>
                </a:lnTo>
                <a:lnTo>
                  <a:pt x="162415" y="198207"/>
                </a:lnTo>
                <a:lnTo>
                  <a:pt x="159076" y="203237"/>
                </a:lnTo>
                <a:lnTo>
                  <a:pt x="155580" y="207860"/>
                </a:lnTo>
                <a:lnTo>
                  <a:pt x="150710" y="212212"/>
                </a:lnTo>
                <a:lnTo>
                  <a:pt x="144924" y="216384"/>
                </a:lnTo>
                <a:lnTo>
                  <a:pt x="138525" y="220434"/>
                </a:lnTo>
                <a:lnTo>
                  <a:pt x="131720" y="224406"/>
                </a:lnTo>
                <a:lnTo>
                  <a:pt x="124643" y="228322"/>
                </a:lnTo>
                <a:lnTo>
                  <a:pt x="117385" y="232203"/>
                </a:lnTo>
                <a:lnTo>
                  <a:pt x="111277" y="234791"/>
                </a:lnTo>
                <a:lnTo>
                  <a:pt x="105934" y="236516"/>
                </a:lnTo>
                <a:lnTo>
                  <a:pt x="101102" y="237666"/>
                </a:lnTo>
                <a:lnTo>
                  <a:pt x="95341" y="238433"/>
                </a:lnTo>
                <a:lnTo>
                  <a:pt x="88961" y="238944"/>
                </a:lnTo>
                <a:lnTo>
                  <a:pt x="68579" y="23996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727"/>
          <p:cNvSpPr/>
          <p:nvPr/>
        </p:nvSpPr>
        <p:spPr>
          <a:xfrm>
            <a:off x="6720840" y="4366278"/>
            <a:ext cx="147930" cy="228525"/>
          </a:xfrm>
          <a:custGeom>
            <a:avLst/>
            <a:gdLst/>
            <a:ahLst/>
            <a:cxnLst/>
            <a:rect l="0" t="0" r="0" b="0"/>
            <a:pathLst>
              <a:path w="147930" h="228525">
                <a:moveTo>
                  <a:pt x="34290" y="45701"/>
                </a:moveTo>
                <a:lnTo>
                  <a:pt x="34290" y="83529"/>
                </a:lnTo>
                <a:lnTo>
                  <a:pt x="33020" y="88700"/>
                </a:lnTo>
                <a:lnTo>
                  <a:pt x="30903" y="94687"/>
                </a:lnTo>
                <a:lnTo>
                  <a:pt x="28222" y="101219"/>
                </a:lnTo>
                <a:lnTo>
                  <a:pt x="26434" y="109382"/>
                </a:lnTo>
                <a:lnTo>
                  <a:pt x="25242" y="118636"/>
                </a:lnTo>
                <a:lnTo>
                  <a:pt x="23918" y="136537"/>
                </a:lnTo>
                <a:lnTo>
                  <a:pt x="23330" y="148726"/>
                </a:lnTo>
                <a:lnTo>
                  <a:pt x="23069" y="158377"/>
                </a:lnTo>
                <a:lnTo>
                  <a:pt x="22999" y="162728"/>
                </a:lnTo>
                <a:lnTo>
                  <a:pt x="24223" y="170709"/>
                </a:lnTo>
                <a:lnTo>
                  <a:pt x="26309" y="181110"/>
                </a:lnTo>
                <a:lnTo>
                  <a:pt x="28968" y="193124"/>
                </a:lnTo>
                <a:lnTo>
                  <a:pt x="32012" y="201133"/>
                </a:lnTo>
                <a:lnTo>
                  <a:pt x="35311" y="206473"/>
                </a:lnTo>
                <a:lnTo>
                  <a:pt x="49732" y="221110"/>
                </a:lnTo>
                <a:lnTo>
                  <a:pt x="53475" y="223600"/>
                </a:lnTo>
                <a:lnTo>
                  <a:pt x="57240" y="225261"/>
                </a:lnTo>
                <a:lnTo>
                  <a:pt x="66339" y="227926"/>
                </a:lnTo>
                <a:lnTo>
                  <a:pt x="68356" y="228144"/>
                </a:lnTo>
                <a:lnTo>
                  <a:pt x="70971" y="228290"/>
                </a:lnTo>
                <a:lnTo>
                  <a:pt x="77262" y="228452"/>
                </a:lnTo>
                <a:lnTo>
                  <a:pt x="84292" y="228524"/>
                </a:lnTo>
                <a:lnTo>
                  <a:pt x="89214" y="226003"/>
                </a:lnTo>
                <a:lnTo>
                  <a:pt x="95036" y="221783"/>
                </a:lnTo>
                <a:lnTo>
                  <a:pt x="101458" y="216429"/>
                </a:lnTo>
                <a:lnTo>
                  <a:pt x="105738" y="211589"/>
                </a:lnTo>
                <a:lnTo>
                  <a:pt x="108592" y="207094"/>
                </a:lnTo>
                <a:lnTo>
                  <a:pt x="110494" y="202826"/>
                </a:lnTo>
                <a:lnTo>
                  <a:pt x="115996" y="191312"/>
                </a:lnTo>
                <a:lnTo>
                  <a:pt x="119240" y="184685"/>
                </a:lnTo>
                <a:lnTo>
                  <a:pt x="122673" y="178997"/>
                </a:lnTo>
                <a:lnTo>
                  <a:pt x="126231" y="173935"/>
                </a:lnTo>
                <a:lnTo>
                  <a:pt x="129874" y="169291"/>
                </a:lnTo>
                <a:lnTo>
                  <a:pt x="133573" y="161114"/>
                </a:lnTo>
                <a:lnTo>
                  <a:pt x="137308" y="150583"/>
                </a:lnTo>
                <a:lnTo>
                  <a:pt x="141069" y="138483"/>
                </a:lnTo>
                <a:lnTo>
                  <a:pt x="143575" y="129146"/>
                </a:lnTo>
                <a:lnTo>
                  <a:pt x="145247" y="121651"/>
                </a:lnTo>
                <a:lnTo>
                  <a:pt x="146361" y="115384"/>
                </a:lnTo>
                <a:lnTo>
                  <a:pt x="147104" y="106127"/>
                </a:lnTo>
                <a:lnTo>
                  <a:pt x="147599" y="94875"/>
                </a:lnTo>
                <a:lnTo>
                  <a:pt x="147929" y="82293"/>
                </a:lnTo>
                <a:lnTo>
                  <a:pt x="146880" y="72636"/>
                </a:lnTo>
                <a:lnTo>
                  <a:pt x="144909" y="64928"/>
                </a:lnTo>
                <a:lnTo>
                  <a:pt x="142326" y="58519"/>
                </a:lnTo>
                <a:lnTo>
                  <a:pt x="139334" y="51706"/>
                </a:lnTo>
                <a:lnTo>
                  <a:pt x="132623" y="37364"/>
                </a:lnTo>
                <a:lnTo>
                  <a:pt x="129055" y="31253"/>
                </a:lnTo>
                <a:lnTo>
                  <a:pt x="125407" y="25909"/>
                </a:lnTo>
                <a:lnTo>
                  <a:pt x="121704" y="21077"/>
                </a:lnTo>
                <a:lnTo>
                  <a:pt x="117966" y="16585"/>
                </a:lnTo>
                <a:lnTo>
                  <a:pt x="114204" y="12321"/>
                </a:lnTo>
                <a:lnTo>
                  <a:pt x="110425" y="8208"/>
                </a:lnTo>
                <a:lnTo>
                  <a:pt x="105367" y="5466"/>
                </a:lnTo>
                <a:lnTo>
                  <a:pt x="99455" y="3637"/>
                </a:lnTo>
                <a:lnTo>
                  <a:pt x="92973" y="2419"/>
                </a:lnTo>
                <a:lnTo>
                  <a:pt x="87382" y="1606"/>
                </a:lnTo>
                <a:lnTo>
                  <a:pt x="82385" y="1065"/>
                </a:lnTo>
                <a:lnTo>
                  <a:pt x="77783" y="704"/>
                </a:lnTo>
                <a:lnTo>
                  <a:pt x="73445" y="463"/>
                </a:lnTo>
                <a:lnTo>
                  <a:pt x="65238" y="195"/>
                </a:lnTo>
                <a:lnTo>
                  <a:pt x="48353" y="24"/>
                </a:lnTo>
                <a:lnTo>
                  <a:pt x="35883" y="0"/>
                </a:lnTo>
                <a:lnTo>
                  <a:pt x="30271" y="1264"/>
                </a:lnTo>
                <a:lnTo>
                  <a:pt x="25261" y="3376"/>
                </a:lnTo>
                <a:lnTo>
                  <a:pt x="0" y="1141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728"/>
          <p:cNvSpPr/>
          <p:nvPr/>
        </p:nvSpPr>
        <p:spPr>
          <a:xfrm>
            <a:off x="7903076" y="3691889"/>
            <a:ext cx="276952" cy="285170"/>
          </a:xfrm>
          <a:custGeom>
            <a:avLst/>
            <a:gdLst/>
            <a:ahLst/>
            <a:cxnLst/>
            <a:rect l="0" t="0" r="0" b="0"/>
            <a:pathLst>
              <a:path w="276952" h="285170">
                <a:moveTo>
                  <a:pt x="75064" y="0"/>
                </a:moveTo>
                <a:lnTo>
                  <a:pt x="68479" y="0"/>
                </a:lnTo>
                <a:lnTo>
                  <a:pt x="80800" y="0"/>
                </a:lnTo>
                <a:lnTo>
                  <a:pt x="83968" y="1270"/>
                </a:lnTo>
                <a:lnTo>
                  <a:pt x="90874" y="6069"/>
                </a:lnTo>
                <a:lnTo>
                  <a:pt x="98177" y="9047"/>
                </a:lnTo>
                <a:lnTo>
                  <a:pt x="101902" y="9842"/>
                </a:lnTo>
                <a:lnTo>
                  <a:pt x="106926" y="10371"/>
                </a:lnTo>
                <a:lnTo>
                  <a:pt x="112815" y="10724"/>
                </a:lnTo>
                <a:lnTo>
                  <a:pt x="124862" y="11117"/>
                </a:lnTo>
                <a:lnTo>
                  <a:pt x="134449" y="11291"/>
                </a:lnTo>
                <a:lnTo>
                  <a:pt x="141325" y="12607"/>
                </a:lnTo>
                <a:lnTo>
                  <a:pt x="149718" y="14755"/>
                </a:lnTo>
                <a:lnTo>
                  <a:pt x="159123" y="17457"/>
                </a:lnTo>
                <a:lnTo>
                  <a:pt x="166663" y="19258"/>
                </a:lnTo>
                <a:lnTo>
                  <a:pt x="172960" y="20459"/>
                </a:lnTo>
                <a:lnTo>
                  <a:pt x="178428" y="21259"/>
                </a:lnTo>
                <a:lnTo>
                  <a:pt x="185883" y="21793"/>
                </a:lnTo>
                <a:lnTo>
                  <a:pt x="194663" y="22149"/>
                </a:lnTo>
                <a:lnTo>
                  <a:pt x="204326" y="22386"/>
                </a:lnTo>
                <a:lnTo>
                  <a:pt x="212038" y="23814"/>
                </a:lnTo>
                <a:lnTo>
                  <a:pt x="218450" y="26036"/>
                </a:lnTo>
                <a:lnTo>
                  <a:pt x="223995" y="28788"/>
                </a:lnTo>
                <a:lnTo>
                  <a:pt x="228961" y="30622"/>
                </a:lnTo>
                <a:lnTo>
                  <a:pt x="233542" y="31845"/>
                </a:lnTo>
                <a:lnTo>
                  <a:pt x="242019" y="33204"/>
                </a:lnTo>
                <a:lnTo>
                  <a:pt x="250019" y="33807"/>
                </a:lnTo>
                <a:lnTo>
                  <a:pt x="261195" y="34076"/>
                </a:lnTo>
                <a:lnTo>
                  <a:pt x="276930" y="34248"/>
                </a:lnTo>
                <a:lnTo>
                  <a:pt x="276951" y="35532"/>
                </a:lnTo>
                <a:lnTo>
                  <a:pt x="270622" y="44128"/>
                </a:lnTo>
                <a:lnTo>
                  <a:pt x="263155" y="51786"/>
                </a:lnTo>
                <a:lnTo>
                  <a:pt x="243732" y="71331"/>
                </a:lnTo>
                <a:lnTo>
                  <a:pt x="235770" y="78034"/>
                </a:lnTo>
                <a:lnTo>
                  <a:pt x="213375" y="95642"/>
                </a:lnTo>
                <a:lnTo>
                  <a:pt x="202831" y="104402"/>
                </a:lnTo>
                <a:lnTo>
                  <a:pt x="193262" y="112781"/>
                </a:lnTo>
                <a:lnTo>
                  <a:pt x="184342" y="120908"/>
                </a:lnTo>
                <a:lnTo>
                  <a:pt x="129315" y="174819"/>
                </a:lnTo>
                <a:lnTo>
                  <a:pt x="113771" y="191476"/>
                </a:lnTo>
                <a:lnTo>
                  <a:pt x="102139" y="205121"/>
                </a:lnTo>
                <a:lnTo>
                  <a:pt x="93113" y="216758"/>
                </a:lnTo>
                <a:lnTo>
                  <a:pt x="85827" y="225785"/>
                </a:lnTo>
                <a:lnTo>
                  <a:pt x="79699" y="233074"/>
                </a:lnTo>
                <a:lnTo>
                  <a:pt x="74344" y="239203"/>
                </a:lnTo>
                <a:lnTo>
                  <a:pt x="68234" y="245828"/>
                </a:lnTo>
                <a:lnTo>
                  <a:pt x="54672" y="259964"/>
                </a:lnTo>
                <a:lnTo>
                  <a:pt x="48769" y="264750"/>
                </a:lnTo>
                <a:lnTo>
                  <a:pt x="43564" y="267940"/>
                </a:lnTo>
                <a:lnTo>
                  <a:pt x="38823" y="270067"/>
                </a:lnTo>
                <a:lnTo>
                  <a:pt x="35664" y="272755"/>
                </a:lnTo>
                <a:lnTo>
                  <a:pt x="33557" y="275816"/>
                </a:lnTo>
                <a:lnTo>
                  <a:pt x="32153" y="279128"/>
                </a:lnTo>
                <a:lnTo>
                  <a:pt x="29946" y="281335"/>
                </a:lnTo>
                <a:lnTo>
                  <a:pt x="27205" y="282807"/>
                </a:lnTo>
                <a:lnTo>
                  <a:pt x="19749" y="285169"/>
                </a:lnTo>
                <a:lnTo>
                  <a:pt x="17867" y="284093"/>
                </a:lnTo>
                <a:lnTo>
                  <a:pt x="10421" y="277780"/>
                </a:lnTo>
                <a:lnTo>
                  <a:pt x="8234" y="275858"/>
                </a:lnTo>
                <a:lnTo>
                  <a:pt x="7650" y="274075"/>
                </a:lnTo>
                <a:lnTo>
                  <a:pt x="7002" y="268708"/>
                </a:lnTo>
                <a:lnTo>
                  <a:pt x="5559" y="262959"/>
                </a:lnTo>
                <a:lnTo>
                  <a:pt x="3327" y="255316"/>
                </a:lnTo>
                <a:lnTo>
                  <a:pt x="569" y="246411"/>
                </a:lnTo>
                <a:lnTo>
                  <a:pt x="0" y="237934"/>
                </a:lnTo>
                <a:lnTo>
                  <a:pt x="892" y="229743"/>
                </a:lnTo>
                <a:lnTo>
                  <a:pt x="2756" y="221742"/>
                </a:lnTo>
                <a:lnTo>
                  <a:pt x="3998" y="213868"/>
                </a:lnTo>
                <a:lnTo>
                  <a:pt x="4827" y="206079"/>
                </a:lnTo>
                <a:lnTo>
                  <a:pt x="5379" y="198346"/>
                </a:lnTo>
                <a:lnTo>
                  <a:pt x="7017" y="185571"/>
                </a:lnTo>
                <a:lnTo>
                  <a:pt x="12224" y="151056"/>
                </a:lnTo>
                <a:lnTo>
                  <a:pt x="15391" y="136264"/>
                </a:lnTo>
                <a:lnTo>
                  <a:pt x="18772" y="123863"/>
                </a:lnTo>
                <a:lnTo>
                  <a:pt x="22296" y="113055"/>
                </a:lnTo>
                <a:lnTo>
                  <a:pt x="24645" y="100770"/>
                </a:lnTo>
                <a:lnTo>
                  <a:pt x="26211" y="87500"/>
                </a:lnTo>
                <a:lnTo>
                  <a:pt x="27256" y="73574"/>
                </a:lnTo>
                <a:lnTo>
                  <a:pt x="26681" y="63019"/>
                </a:lnTo>
                <a:lnTo>
                  <a:pt x="25029" y="54713"/>
                </a:lnTo>
                <a:lnTo>
                  <a:pt x="22657" y="47905"/>
                </a:lnTo>
                <a:lnTo>
                  <a:pt x="19806" y="40827"/>
                </a:lnTo>
                <a:lnTo>
                  <a:pt x="16635" y="33568"/>
                </a:lnTo>
                <a:lnTo>
                  <a:pt x="6483" y="1143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729"/>
          <p:cNvSpPr/>
          <p:nvPr/>
        </p:nvSpPr>
        <p:spPr>
          <a:xfrm>
            <a:off x="7635240" y="4674869"/>
            <a:ext cx="303190" cy="388621"/>
          </a:xfrm>
          <a:custGeom>
            <a:avLst/>
            <a:gdLst/>
            <a:ahLst/>
            <a:cxnLst/>
            <a:rect l="0" t="0" r="0" b="0"/>
            <a:pathLst>
              <a:path w="303190" h="388621">
                <a:moveTo>
                  <a:pt x="171450" y="0"/>
                </a:moveTo>
                <a:lnTo>
                  <a:pt x="171450" y="294435"/>
                </a:lnTo>
                <a:lnTo>
                  <a:pt x="171450" y="290299"/>
                </a:lnTo>
                <a:lnTo>
                  <a:pt x="168910" y="282433"/>
                </a:lnTo>
                <a:lnTo>
                  <a:pt x="159314" y="256759"/>
                </a:lnTo>
                <a:lnTo>
                  <a:pt x="154469" y="246103"/>
                </a:lnTo>
                <a:lnTo>
                  <a:pt x="149970" y="237729"/>
                </a:lnTo>
                <a:lnTo>
                  <a:pt x="145699" y="230876"/>
                </a:lnTo>
                <a:lnTo>
                  <a:pt x="142853" y="223768"/>
                </a:lnTo>
                <a:lnTo>
                  <a:pt x="140955" y="216489"/>
                </a:lnTo>
                <a:lnTo>
                  <a:pt x="139690" y="209096"/>
                </a:lnTo>
                <a:lnTo>
                  <a:pt x="137577" y="201627"/>
                </a:lnTo>
                <a:lnTo>
                  <a:pt x="134898" y="194108"/>
                </a:lnTo>
                <a:lnTo>
                  <a:pt x="131841" y="186556"/>
                </a:lnTo>
                <a:lnTo>
                  <a:pt x="128534" y="178981"/>
                </a:lnTo>
                <a:lnTo>
                  <a:pt x="121472" y="163790"/>
                </a:lnTo>
                <a:lnTo>
                  <a:pt x="119082" y="156184"/>
                </a:lnTo>
                <a:lnTo>
                  <a:pt x="117488" y="148573"/>
                </a:lnTo>
                <a:lnTo>
                  <a:pt x="116425" y="140959"/>
                </a:lnTo>
                <a:lnTo>
                  <a:pt x="114447" y="133342"/>
                </a:lnTo>
                <a:lnTo>
                  <a:pt x="111858" y="125725"/>
                </a:lnTo>
                <a:lnTo>
                  <a:pt x="108861" y="118107"/>
                </a:lnTo>
                <a:lnTo>
                  <a:pt x="106864" y="110488"/>
                </a:lnTo>
                <a:lnTo>
                  <a:pt x="105533" y="102869"/>
                </a:lnTo>
                <a:lnTo>
                  <a:pt x="104645" y="95249"/>
                </a:lnTo>
                <a:lnTo>
                  <a:pt x="100272" y="83397"/>
                </a:lnTo>
                <a:lnTo>
                  <a:pt x="94095" y="72625"/>
                </a:lnTo>
                <a:lnTo>
                  <a:pt x="87116" y="59372"/>
                </a:lnTo>
                <a:lnTo>
                  <a:pt x="83168" y="48401"/>
                </a:lnTo>
                <a:lnTo>
                  <a:pt x="82116" y="43697"/>
                </a:lnTo>
                <a:lnTo>
                  <a:pt x="80144" y="40562"/>
                </a:lnTo>
                <a:lnTo>
                  <a:pt x="77558" y="38471"/>
                </a:lnTo>
                <a:lnTo>
                  <a:pt x="74566" y="37078"/>
                </a:lnTo>
                <a:lnTo>
                  <a:pt x="67853" y="32143"/>
                </a:lnTo>
                <a:lnTo>
                  <a:pt x="64286" y="29049"/>
                </a:lnTo>
                <a:lnTo>
                  <a:pt x="63177" y="26986"/>
                </a:lnTo>
                <a:lnTo>
                  <a:pt x="63708" y="25611"/>
                </a:lnTo>
                <a:lnTo>
                  <a:pt x="65332" y="24694"/>
                </a:lnTo>
                <a:lnTo>
                  <a:pt x="70523" y="23675"/>
                </a:lnTo>
                <a:lnTo>
                  <a:pt x="78333" y="23222"/>
                </a:lnTo>
                <a:lnTo>
                  <a:pt x="90271" y="23022"/>
                </a:lnTo>
                <a:lnTo>
                  <a:pt x="95740" y="24238"/>
                </a:lnTo>
                <a:lnTo>
                  <a:pt x="105204" y="28976"/>
                </a:lnTo>
                <a:lnTo>
                  <a:pt x="110777" y="30748"/>
                </a:lnTo>
                <a:lnTo>
                  <a:pt x="117030" y="31928"/>
                </a:lnTo>
                <a:lnTo>
                  <a:pt x="123740" y="32716"/>
                </a:lnTo>
                <a:lnTo>
                  <a:pt x="129483" y="33241"/>
                </a:lnTo>
                <a:lnTo>
                  <a:pt x="134582" y="33591"/>
                </a:lnTo>
                <a:lnTo>
                  <a:pt x="139252" y="33824"/>
                </a:lnTo>
                <a:lnTo>
                  <a:pt x="154600" y="34083"/>
                </a:lnTo>
                <a:lnTo>
                  <a:pt x="164026" y="34152"/>
                </a:lnTo>
                <a:lnTo>
                  <a:pt x="172850" y="35468"/>
                </a:lnTo>
                <a:lnTo>
                  <a:pt x="181273" y="37616"/>
                </a:lnTo>
                <a:lnTo>
                  <a:pt x="189428" y="40317"/>
                </a:lnTo>
                <a:lnTo>
                  <a:pt x="196136" y="42119"/>
                </a:lnTo>
                <a:lnTo>
                  <a:pt x="201877" y="43319"/>
                </a:lnTo>
                <a:lnTo>
                  <a:pt x="206974" y="44119"/>
                </a:lnTo>
                <a:lnTo>
                  <a:pt x="212912" y="44653"/>
                </a:lnTo>
                <a:lnTo>
                  <a:pt x="219412" y="45009"/>
                </a:lnTo>
                <a:lnTo>
                  <a:pt x="226284" y="45246"/>
                </a:lnTo>
                <a:lnTo>
                  <a:pt x="233406" y="46674"/>
                </a:lnTo>
                <a:lnTo>
                  <a:pt x="240694" y="48896"/>
                </a:lnTo>
                <a:lnTo>
                  <a:pt x="248092" y="51648"/>
                </a:lnTo>
                <a:lnTo>
                  <a:pt x="255565" y="54752"/>
                </a:lnTo>
                <a:lnTo>
                  <a:pt x="263087" y="58092"/>
                </a:lnTo>
                <a:lnTo>
                  <a:pt x="270640" y="61588"/>
                </a:lnTo>
                <a:lnTo>
                  <a:pt x="276947" y="63919"/>
                </a:lnTo>
                <a:lnTo>
                  <a:pt x="282421" y="65473"/>
                </a:lnTo>
                <a:lnTo>
                  <a:pt x="287341" y="66509"/>
                </a:lnTo>
                <a:lnTo>
                  <a:pt x="290620" y="68469"/>
                </a:lnTo>
                <a:lnTo>
                  <a:pt x="292807" y="71046"/>
                </a:lnTo>
                <a:lnTo>
                  <a:pt x="294265" y="74034"/>
                </a:lnTo>
                <a:lnTo>
                  <a:pt x="296506" y="76026"/>
                </a:lnTo>
                <a:lnTo>
                  <a:pt x="299271" y="77354"/>
                </a:lnTo>
                <a:lnTo>
                  <a:pt x="302384" y="78240"/>
                </a:lnTo>
                <a:lnTo>
                  <a:pt x="303189" y="80100"/>
                </a:lnTo>
                <a:lnTo>
                  <a:pt x="302456" y="82610"/>
                </a:lnTo>
                <a:lnTo>
                  <a:pt x="298222" y="89696"/>
                </a:lnTo>
                <a:lnTo>
                  <a:pt x="290869" y="97438"/>
                </a:lnTo>
                <a:lnTo>
                  <a:pt x="285353" y="103059"/>
                </a:lnTo>
                <a:lnTo>
                  <a:pt x="255516" y="129624"/>
                </a:lnTo>
                <a:lnTo>
                  <a:pt x="218973" y="161751"/>
                </a:lnTo>
                <a:lnTo>
                  <a:pt x="194264" y="184496"/>
                </a:lnTo>
                <a:lnTo>
                  <a:pt x="166074" y="211581"/>
                </a:lnTo>
                <a:lnTo>
                  <a:pt x="158976" y="219795"/>
                </a:lnTo>
                <a:lnTo>
                  <a:pt x="152974" y="227810"/>
                </a:lnTo>
                <a:lnTo>
                  <a:pt x="147702" y="235693"/>
                </a:lnTo>
                <a:lnTo>
                  <a:pt x="141648" y="243489"/>
                </a:lnTo>
                <a:lnTo>
                  <a:pt x="135072" y="251226"/>
                </a:lnTo>
                <a:lnTo>
                  <a:pt x="40559" y="357766"/>
                </a:lnTo>
                <a:lnTo>
                  <a:pt x="27340" y="371944"/>
                </a:lnTo>
                <a:lnTo>
                  <a:pt x="22036" y="377503"/>
                </a:lnTo>
                <a:lnTo>
                  <a:pt x="17230" y="381209"/>
                </a:lnTo>
                <a:lnTo>
                  <a:pt x="12757" y="383679"/>
                </a:lnTo>
                <a:lnTo>
                  <a:pt x="0" y="38862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730"/>
          <p:cNvSpPr/>
          <p:nvPr/>
        </p:nvSpPr>
        <p:spPr>
          <a:xfrm>
            <a:off x="7525039" y="4732019"/>
            <a:ext cx="64481" cy="400051"/>
          </a:xfrm>
          <a:custGeom>
            <a:avLst/>
            <a:gdLst/>
            <a:ahLst/>
            <a:cxnLst/>
            <a:rect l="0" t="0" r="0" b="0"/>
            <a:pathLst>
              <a:path w="64481" h="400051">
                <a:moveTo>
                  <a:pt x="64480" y="0"/>
                </a:moveTo>
                <a:lnTo>
                  <a:pt x="48572" y="0"/>
                </a:lnTo>
                <a:lnTo>
                  <a:pt x="46255" y="1270"/>
                </a:lnTo>
                <a:lnTo>
                  <a:pt x="44710" y="3387"/>
                </a:lnTo>
                <a:lnTo>
                  <a:pt x="42231" y="9841"/>
                </a:lnTo>
                <a:lnTo>
                  <a:pt x="41801" y="17027"/>
                </a:lnTo>
                <a:lnTo>
                  <a:pt x="40471" y="18972"/>
                </a:lnTo>
                <a:lnTo>
                  <a:pt x="38314" y="20268"/>
                </a:lnTo>
                <a:lnTo>
                  <a:pt x="31795" y="22348"/>
                </a:lnTo>
                <a:lnTo>
                  <a:pt x="31261" y="23789"/>
                </a:lnTo>
                <a:lnTo>
                  <a:pt x="30285" y="34471"/>
                </a:lnTo>
                <a:lnTo>
                  <a:pt x="30192" y="91001"/>
                </a:lnTo>
                <a:lnTo>
                  <a:pt x="28921" y="97498"/>
                </a:lnTo>
                <a:lnTo>
                  <a:pt x="26804" y="104369"/>
                </a:lnTo>
                <a:lnTo>
                  <a:pt x="24123" y="111489"/>
                </a:lnTo>
                <a:lnTo>
                  <a:pt x="22335" y="118776"/>
                </a:lnTo>
                <a:lnTo>
                  <a:pt x="21144" y="126174"/>
                </a:lnTo>
                <a:lnTo>
                  <a:pt x="20350" y="133646"/>
                </a:lnTo>
                <a:lnTo>
                  <a:pt x="19820" y="141168"/>
                </a:lnTo>
                <a:lnTo>
                  <a:pt x="19467" y="148722"/>
                </a:lnTo>
                <a:lnTo>
                  <a:pt x="19074" y="165159"/>
                </a:lnTo>
                <a:lnTo>
                  <a:pt x="18802" y="242118"/>
                </a:lnTo>
                <a:lnTo>
                  <a:pt x="17518" y="259202"/>
                </a:lnTo>
                <a:lnTo>
                  <a:pt x="15392" y="273132"/>
                </a:lnTo>
                <a:lnTo>
                  <a:pt x="12705" y="284958"/>
                </a:lnTo>
                <a:lnTo>
                  <a:pt x="10914" y="294112"/>
                </a:lnTo>
                <a:lnTo>
                  <a:pt x="9719" y="301485"/>
                </a:lnTo>
                <a:lnTo>
                  <a:pt x="8923" y="307670"/>
                </a:lnTo>
                <a:lnTo>
                  <a:pt x="8392" y="315603"/>
                </a:lnTo>
                <a:lnTo>
                  <a:pt x="8039" y="324702"/>
                </a:lnTo>
                <a:lnTo>
                  <a:pt x="7470" y="354546"/>
                </a:lnTo>
                <a:lnTo>
                  <a:pt x="7331" y="398255"/>
                </a:lnTo>
                <a:lnTo>
                  <a:pt x="6061" y="398854"/>
                </a:lnTo>
                <a:lnTo>
                  <a:pt x="3944" y="399253"/>
                </a:lnTo>
                <a:lnTo>
                  <a:pt x="1263" y="399518"/>
                </a:lnTo>
                <a:lnTo>
                  <a:pt x="745" y="399696"/>
                </a:lnTo>
                <a:lnTo>
                  <a:pt x="1671" y="399814"/>
                </a:lnTo>
                <a:lnTo>
                  <a:pt x="3557" y="399893"/>
                </a:lnTo>
                <a:lnTo>
                  <a:pt x="3545" y="399946"/>
                </a:lnTo>
                <a:lnTo>
                  <a:pt x="2267" y="399980"/>
                </a:lnTo>
                <a:lnTo>
                  <a:pt x="145" y="400004"/>
                </a:lnTo>
                <a:lnTo>
                  <a:pt x="0" y="400019"/>
                </a:lnTo>
                <a:lnTo>
                  <a:pt x="7330" y="40005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731"/>
          <p:cNvSpPr/>
          <p:nvPr/>
        </p:nvSpPr>
        <p:spPr>
          <a:xfrm>
            <a:off x="7418069" y="4754879"/>
            <a:ext cx="457053" cy="422911"/>
          </a:xfrm>
          <a:custGeom>
            <a:avLst/>
            <a:gdLst/>
            <a:ahLst/>
            <a:cxnLst/>
            <a:rect l="0" t="0" r="0" b="0"/>
            <a:pathLst>
              <a:path w="457053" h="422911">
                <a:moveTo>
                  <a:pt x="0" y="11430"/>
                </a:moveTo>
                <a:lnTo>
                  <a:pt x="61684" y="11430"/>
                </a:lnTo>
                <a:lnTo>
                  <a:pt x="69063" y="10160"/>
                </a:lnTo>
                <a:lnTo>
                  <a:pt x="80648" y="5363"/>
                </a:lnTo>
                <a:lnTo>
                  <a:pt x="90030" y="2384"/>
                </a:lnTo>
                <a:lnTo>
                  <a:pt x="102453" y="706"/>
                </a:lnTo>
                <a:lnTo>
                  <a:pt x="106401" y="471"/>
                </a:lnTo>
                <a:lnTo>
                  <a:pt x="451500" y="0"/>
                </a:lnTo>
                <a:lnTo>
                  <a:pt x="453400" y="1271"/>
                </a:lnTo>
                <a:lnTo>
                  <a:pt x="454666" y="3387"/>
                </a:lnTo>
                <a:lnTo>
                  <a:pt x="456699" y="9842"/>
                </a:lnTo>
                <a:lnTo>
                  <a:pt x="457052" y="17027"/>
                </a:lnTo>
                <a:lnTo>
                  <a:pt x="455831" y="20242"/>
                </a:lnTo>
                <a:lnTo>
                  <a:pt x="449315" y="30833"/>
                </a:lnTo>
                <a:lnTo>
                  <a:pt x="447347" y="38257"/>
                </a:lnTo>
                <a:lnTo>
                  <a:pt x="443011" y="44555"/>
                </a:lnTo>
                <a:lnTo>
                  <a:pt x="436312" y="52563"/>
                </a:lnTo>
                <a:lnTo>
                  <a:pt x="421247" y="69081"/>
                </a:lnTo>
                <a:lnTo>
                  <a:pt x="410318" y="80657"/>
                </a:lnTo>
                <a:lnTo>
                  <a:pt x="404355" y="89331"/>
                </a:lnTo>
                <a:lnTo>
                  <a:pt x="397840" y="100194"/>
                </a:lnTo>
                <a:lnTo>
                  <a:pt x="390957" y="112516"/>
                </a:lnTo>
                <a:lnTo>
                  <a:pt x="385098" y="122001"/>
                </a:lnTo>
                <a:lnTo>
                  <a:pt x="379922" y="129594"/>
                </a:lnTo>
                <a:lnTo>
                  <a:pt x="375201" y="135926"/>
                </a:lnTo>
                <a:lnTo>
                  <a:pt x="368244" y="142688"/>
                </a:lnTo>
                <a:lnTo>
                  <a:pt x="359796" y="149735"/>
                </a:lnTo>
                <a:lnTo>
                  <a:pt x="350355" y="156973"/>
                </a:lnTo>
                <a:lnTo>
                  <a:pt x="336477" y="168403"/>
                </a:lnTo>
                <a:lnTo>
                  <a:pt x="324805" y="178986"/>
                </a:lnTo>
                <a:lnTo>
                  <a:pt x="300003" y="203090"/>
                </a:lnTo>
                <a:lnTo>
                  <a:pt x="288275" y="215992"/>
                </a:lnTo>
                <a:lnTo>
                  <a:pt x="262792" y="248007"/>
                </a:lnTo>
                <a:lnTo>
                  <a:pt x="256475" y="255508"/>
                </a:lnTo>
                <a:lnTo>
                  <a:pt x="246069" y="267229"/>
                </a:lnTo>
                <a:lnTo>
                  <a:pt x="237211" y="276672"/>
                </a:lnTo>
                <a:lnTo>
                  <a:pt x="230531" y="282239"/>
                </a:lnTo>
                <a:lnTo>
                  <a:pt x="222267" y="288489"/>
                </a:lnTo>
                <a:lnTo>
                  <a:pt x="212948" y="295196"/>
                </a:lnTo>
                <a:lnTo>
                  <a:pt x="202594" y="306035"/>
                </a:lnTo>
                <a:lnTo>
                  <a:pt x="195452" y="316356"/>
                </a:lnTo>
                <a:lnTo>
                  <a:pt x="183811" y="329409"/>
                </a:lnTo>
                <a:lnTo>
                  <a:pt x="133171" y="381081"/>
                </a:lnTo>
                <a:lnTo>
                  <a:pt x="122264" y="388656"/>
                </a:lnTo>
                <a:lnTo>
                  <a:pt x="106701" y="397800"/>
                </a:lnTo>
                <a:lnTo>
                  <a:pt x="105425" y="399820"/>
                </a:lnTo>
                <a:lnTo>
                  <a:pt x="103206" y="409694"/>
                </a:lnTo>
                <a:lnTo>
                  <a:pt x="93868" y="420292"/>
                </a:lnTo>
                <a:lnTo>
                  <a:pt x="91440" y="42291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732"/>
          <p:cNvSpPr/>
          <p:nvPr/>
        </p:nvSpPr>
        <p:spPr>
          <a:xfrm>
            <a:off x="7431269" y="4807485"/>
            <a:ext cx="215401" cy="145239"/>
          </a:xfrm>
          <a:custGeom>
            <a:avLst/>
            <a:gdLst/>
            <a:ahLst/>
            <a:cxnLst/>
            <a:rect l="0" t="0" r="0" b="0"/>
            <a:pathLst>
              <a:path w="215401" h="145239">
                <a:moveTo>
                  <a:pt x="32521" y="50265"/>
                </a:moveTo>
                <a:lnTo>
                  <a:pt x="26453" y="62400"/>
                </a:lnTo>
                <a:lnTo>
                  <a:pt x="23396" y="67245"/>
                </a:lnTo>
                <a:lnTo>
                  <a:pt x="20087" y="71745"/>
                </a:lnTo>
                <a:lnTo>
                  <a:pt x="16612" y="76014"/>
                </a:lnTo>
                <a:lnTo>
                  <a:pt x="14295" y="80131"/>
                </a:lnTo>
                <a:lnTo>
                  <a:pt x="12751" y="84145"/>
                </a:lnTo>
                <a:lnTo>
                  <a:pt x="0" y="134656"/>
                </a:lnTo>
                <a:lnTo>
                  <a:pt x="681" y="135736"/>
                </a:lnTo>
                <a:lnTo>
                  <a:pt x="2404" y="135185"/>
                </a:lnTo>
                <a:lnTo>
                  <a:pt x="4823" y="133548"/>
                </a:lnTo>
                <a:lnTo>
                  <a:pt x="6435" y="131187"/>
                </a:lnTo>
                <a:lnTo>
                  <a:pt x="7511" y="128343"/>
                </a:lnTo>
                <a:lnTo>
                  <a:pt x="8228" y="125177"/>
                </a:lnTo>
                <a:lnTo>
                  <a:pt x="8705" y="120526"/>
                </a:lnTo>
                <a:lnTo>
                  <a:pt x="9024" y="114885"/>
                </a:lnTo>
                <a:lnTo>
                  <a:pt x="9235" y="108585"/>
                </a:lnTo>
                <a:lnTo>
                  <a:pt x="10648" y="103115"/>
                </a:lnTo>
                <a:lnTo>
                  <a:pt x="12858" y="98198"/>
                </a:lnTo>
                <a:lnTo>
                  <a:pt x="15602" y="93651"/>
                </a:lnTo>
                <a:lnTo>
                  <a:pt x="18702" y="86808"/>
                </a:lnTo>
                <a:lnTo>
                  <a:pt x="22038" y="78437"/>
                </a:lnTo>
                <a:lnTo>
                  <a:pt x="25532" y="69046"/>
                </a:lnTo>
                <a:lnTo>
                  <a:pt x="30401" y="57706"/>
                </a:lnTo>
                <a:lnTo>
                  <a:pt x="42585" y="31558"/>
                </a:lnTo>
                <a:lnTo>
                  <a:pt x="48120" y="21284"/>
                </a:lnTo>
                <a:lnTo>
                  <a:pt x="53081" y="13164"/>
                </a:lnTo>
                <a:lnTo>
                  <a:pt x="57657" y="6481"/>
                </a:lnTo>
                <a:lnTo>
                  <a:pt x="60708" y="3295"/>
                </a:lnTo>
                <a:lnTo>
                  <a:pt x="62743" y="2442"/>
                </a:lnTo>
                <a:lnTo>
                  <a:pt x="64099" y="3143"/>
                </a:lnTo>
                <a:lnTo>
                  <a:pt x="63733" y="6150"/>
                </a:lnTo>
                <a:lnTo>
                  <a:pt x="62219" y="10695"/>
                </a:lnTo>
                <a:lnTo>
                  <a:pt x="59939" y="16265"/>
                </a:lnTo>
                <a:lnTo>
                  <a:pt x="58419" y="22518"/>
                </a:lnTo>
                <a:lnTo>
                  <a:pt x="57407" y="29227"/>
                </a:lnTo>
                <a:lnTo>
                  <a:pt x="56731" y="36239"/>
                </a:lnTo>
                <a:lnTo>
                  <a:pt x="55011" y="45994"/>
                </a:lnTo>
                <a:lnTo>
                  <a:pt x="52594" y="57578"/>
                </a:lnTo>
                <a:lnTo>
                  <a:pt x="49713" y="70380"/>
                </a:lnTo>
                <a:lnTo>
                  <a:pt x="47793" y="81455"/>
                </a:lnTo>
                <a:lnTo>
                  <a:pt x="46511" y="91378"/>
                </a:lnTo>
                <a:lnTo>
                  <a:pt x="45658" y="100534"/>
                </a:lnTo>
                <a:lnTo>
                  <a:pt x="45089" y="109177"/>
                </a:lnTo>
                <a:lnTo>
                  <a:pt x="44710" y="117480"/>
                </a:lnTo>
                <a:lnTo>
                  <a:pt x="44176" y="137913"/>
                </a:lnTo>
                <a:lnTo>
                  <a:pt x="44050" y="145099"/>
                </a:lnTo>
                <a:lnTo>
                  <a:pt x="44018" y="145238"/>
                </a:lnTo>
                <a:lnTo>
                  <a:pt x="43995" y="144060"/>
                </a:lnTo>
                <a:lnTo>
                  <a:pt x="45250" y="142005"/>
                </a:lnTo>
                <a:lnTo>
                  <a:pt x="47357" y="139365"/>
                </a:lnTo>
                <a:lnTo>
                  <a:pt x="50032" y="136335"/>
                </a:lnTo>
                <a:lnTo>
                  <a:pt x="51814" y="133045"/>
                </a:lnTo>
                <a:lnTo>
                  <a:pt x="53003" y="129581"/>
                </a:lnTo>
                <a:lnTo>
                  <a:pt x="53795" y="126002"/>
                </a:lnTo>
                <a:lnTo>
                  <a:pt x="55594" y="121076"/>
                </a:lnTo>
                <a:lnTo>
                  <a:pt x="58063" y="115252"/>
                </a:lnTo>
                <a:lnTo>
                  <a:pt x="60979" y="108830"/>
                </a:lnTo>
                <a:lnTo>
                  <a:pt x="62923" y="102008"/>
                </a:lnTo>
                <a:lnTo>
                  <a:pt x="64219" y="94920"/>
                </a:lnTo>
                <a:lnTo>
                  <a:pt x="65082" y="87655"/>
                </a:lnTo>
                <a:lnTo>
                  <a:pt x="66929" y="79002"/>
                </a:lnTo>
                <a:lnTo>
                  <a:pt x="69429" y="69422"/>
                </a:lnTo>
                <a:lnTo>
                  <a:pt x="72366" y="59226"/>
                </a:lnTo>
                <a:lnTo>
                  <a:pt x="75594" y="49889"/>
                </a:lnTo>
                <a:lnTo>
                  <a:pt x="79016" y="41124"/>
                </a:lnTo>
                <a:lnTo>
                  <a:pt x="82568" y="32741"/>
                </a:lnTo>
                <a:lnTo>
                  <a:pt x="86205" y="25882"/>
                </a:lnTo>
                <a:lnTo>
                  <a:pt x="89901" y="20040"/>
                </a:lnTo>
                <a:lnTo>
                  <a:pt x="93634" y="14874"/>
                </a:lnTo>
                <a:lnTo>
                  <a:pt x="96123" y="10161"/>
                </a:lnTo>
                <a:lnTo>
                  <a:pt x="97782" y="5749"/>
                </a:lnTo>
                <a:lnTo>
                  <a:pt x="98888" y="1538"/>
                </a:lnTo>
                <a:lnTo>
                  <a:pt x="100896" y="0"/>
                </a:lnTo>
                <a:lnTo>
                  <a:pt x="103504" y="245"/>
                </a:lnTo>
                <a:lnTo>
                  <a:pt x="106512" y="1678"/>
                </a:lnTo>
                <a:lnTo>
                  <a:pt x="107249" y="3904"/>
                </a:lnTo>
                <a:lnTo>
                  <a:pt x="106470" y="6657"/>
                </a:lnTo>
                <a:lnTo>
                  <a:pt x="104680" y="9763"/>
                </a:lnTo>
                <a:lnTo>
                  <a:pt x="103487" y="16913"/>
                </a:lnTo>
                <a:lnTo>
                  <a:pt x="102691" y="26761"/>
                </a:lnTo>
                <a:lnTo>
                  <a:pt x="102161" y="38405"/>
                </a:lnTo>
                <a:lnTo>
                  <a:pt x="100537" y="48708"/>
                </a:lnTo>
                <a:lnTo>
                  <a:pt x="98185" y="58117"/>
                </a:lnTo>
                <a:lnTo>
                  <a:pt x="95347" y="66929"/>
                </a:lnTo>
                <a:lnTo>
                  <a:pt x="93455" y="75345"/>
                </a:lnTo>
                <a:lnTo>
                  <a:pt x="92194" y="83494"/>
                </a:lnTo>
                <a:lnTo>
                  <a:pt x="91353" y="91467"/>
                </a:lnTo>
                <a:lnTo>
                  <a:pt x="90792" y="100593"/>
                </a:lnTo>
                <a:lnTo>
                  <a:pt x="89892" y="129068"/>
                </a:lnTo>
                <a:lnTo>
                  <a:pt x="89818" y="129471"/>
                </a:lnTo>
                <a:lnTo>
                  <a:pt x="91039" y="127199"/>
                </a:lnTo>
                <a:lnTo>
                  <a:pt x="116543" y="76517"/>
                </a:lnTo>
                <a:lnTo>
                  <a:pt x="120285" y="67766"/>
                </a:lnTo>
                <a:lnTo>
                  <a:pt x="124051" y="58122"/>
                </a:lnTo>
                <a:lnTo>
                  <a:pt x="127830" y="47883"/>
                </a:lnTo>
                <a:lnTo>
                  <a:pt x="131620" y="41057"/>
                </a:lnTo>
                <a:lnTo>
                  <a:pt x="135417" y="36506"/>
                </a:lnTo>
                <a:lnTo>
                  <a:pt x="144568" y="29202"/>
                </a:lnTo>
                <a:lnTo>
                  <a:pt x="145318" y="29873"/>
                </a:lnTo>
                <a:lnTo>
                  <a:pt x="146153" y="34005"/>
                </a:lnTo>
                <a:lnTo>
                  <a:pt x="146375" y="36885"/>
                </a:lnTo>
                <a:lnTo>
                  <a:pt x="146524" y="40075"/>
                </a:lnTo>
                <a:lnTo>
                  <a:pt x="146623" y="43471"/>
                </a:lnTo>
                <a:lnTo>
                  <a:pt x="145419" y="54625"/>
                </a:lnTo>
                <a:lnTo>
                  <a:pt x="138926" y="105179"/>
                </a:lnTo>
                <a:lnTo>
                  <a:pt x="137748" y="116084"/>
                </a:lnTo>
                <a:lnTo>
                  <a:pt x="136962" y="124624"/>
                </a:lnTo>
                <a:lnTo>
                  <a:pt x="137708" y="129048"/>
                </a:lnTo>
                <a:lnTo>
                  <a:pt x="139475" y="130726"/>
                </a:lnTo>
                <a:lnTo>
                  <a:pt x="141924" y="130576"/>
                </a:lnTo>
                <a:lnTo>
                  <a:pt x="143557" y="129205"/>
                </a:lnTo>
                <a:lnTo>
                  <a:pt x="144645" y="127022"/>
                </a:lnTo>
                <a:lnTo>
                  <a:pt x="145370" y="124296"/>
                </a:lnTo>
                <a:lnTo>
                  <a:pt x="147123" y="121209"/>
                </a:lnTo>
                <a:lnTo>
                  <a:pt x="149562" y="117881"/>
                </a:lnTo>
                <a:lnTo>
                  <a:pt x="152458" y="114392"/>
                </a:lnTo>
                <a:lnTo>
                  <a:pt x="155660" y="109526"/>
                </a:lnTo>
                <a:lnTo>
                  <a:pt x="159063" y="103742"/>
                </a:lnTo>
                <a:lnTo>
                  <a:pt x="162602" y="97347"/>
                </a:lnTo>
                <a:lnTo>
                  <a:pt x="164961" y="91812"/>
                </a:lnTo>
                <a:lnTo>
                  <a:pt x="166535" y="86853"/>
                </a:lnTo>
                <a:lnTo>
                  <a:pt x="167583" y="82277"/>
                </a:lnTo>
                <a:lnTo>
                  <a:pt x="169552" y="77956"/>
                </a:lnTo>
                <a:lnTo>
                  <a:pt x="172135" y="73806"/>
                </a:lnTo>
                <a:lnTo>
                  <a:pt x="175127" y="69768"/>
                </a:lnTo>
                <a:lnTo>
                  <a:pt x="178391" y="65807"/>
                </a:lnTo>
                <a:lnTo>
                  <a:pt x="181838" y="61896"/>
                </a:lnTo>
                <a:lnTo>
                  <a:pt x="185406" y="58019"/>
                </a:lnTo>
                <a:lnTo>
                  <a:pt x="189054" y="55434"/>
                </a:lnTo>
                <a:lnTo>
                  <a:pt x="192756" y="53711"/>
                </a:lnTo>
                <a:lnTo>
                  <a:pt x="196494" y="52562"/>
                </a:lnTo>
                <a:lnTo>
                  <a:pt x="200256" y="51796"/>
                </a:lnTo>
                <a:lnTo>
                  <a:pt x="204034" y="51286"/>
                </a:lnTo>
                <a:lnTo>
                  <a:pt x="215400" y="5026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a:t>
            </a:r>
            <a:endParaRPr lang="en-US" dirty="0"/>
          </a:p>
        </p:txBody>
      </p:sp>
      <p:sp>
        <p:nvSpPr>
          <p:cNvPr id="3" name="Content Placeholder 2"/>
          <p:cNvSpPr>
            <a:spLocks noGrp="1"/>
          </p:cNvSpPr>
          <p:nvPr>
            <p:ph idx="1"/>
          </p:nvPr>
        </p:nvSpPr>
        <p:spPr/>
        <p:txBody>
          <a:bodyPr/>
          <a:lstStyle/>
          <a:p>
            <a:r>
              <a:rPr lang="en-US" dirty="0" smtClean="0"/>
              <a:t>If two lines are cut by a transversal and alternate interior angles are congruent, then the lines are parallel.</a:t>
            </a:r>
            <a:endParaRPr lang="en-US" dirty="0"/>
          </a:p>
        </p:txBody>
      </p:sp>
      <p:sp>
        <p:nvSpPr>
          <p:cNvPr id="4" name="SMARTPenAnnotation708"/>
          <p:cNvSpPr/>
          <p:nvPr/>
        </p:nvSpPr>
        <p:spPr>
          <a:xfrm>
            <a:off x="5863590" y="2846069"/>
            <a:ext cx="2606040" cy="1623061"/>
          </a:xfrm>
          <a:custGeom>
            <a:avLst/>
            <a:gdLst/>
            <a:ahLst/>
            <a:cxnLst/>
            <a:rect l="0" t="0" r="0" b="0"/>
            <a:pathLst>
              <a:path w="2606040" h="1623061">
                <a:moveTo>
                  <a:pt x="0" y="1623060"/>
                </a:moveTo>
                <a:lnTo>
                  <a:pt x="6068" y="1623060"/>
                </a:lnTo>
                <a:lnTo>
                  <a:pt x="9125" y="1621790"/>
                </a:lnTo>
                <a:lnTo>
                  <a:pt x="15908" y="1616993"/>
                </a:lnTo>
                <a:lnTo>
                  <a:pt x="18225" y="1613935"/>
                </a:lnTo>
                <a:lnTo>
                  <a:pt x="19771" y="1610627"/>
                </a:lnTo>
                <a:lnTo>
                  <a:pt x="20800" y="1607152"/>
                </a:lnTo>
                <a:lnTo>
                  <a:pt x="25331" y="1599903"/>
                </a:lnTo>
                <a:lnTo>
                  <a:pt x="28317" y="1596192"/>
                </a:lnTo>
                <a:lnTo>
                  <a:pt x="86624" y="1552447"/>
                </a:lnTo>
                <a:lnTo>
                  <a:pt x="150025" y="1506188"/>
                </a:lnTo>
                <a:lnTo>
                  <a:pt x="217296" y="1458069"/>
                </a:lnTo>
                <a:lnTo>
                  <a:pt x="274336" y="1411304"/>
                </a:lnTo>
                <a:lnTo>
                  <a:pt x="327897" y="1370412"/>
                </a:lnTo>
                <a:lnTo>
                  <a:pt x="379870" y="1325646"/>
                </a:lnTo>
                <a:lnTo>
                  <a:pt x="438679" y="1280114"/>
                </a:lnTo>
                <a:lnTo>
                  <a:pt x="689695" y="1102009"/>
                </a:lnTo>
                <a:lnTo>
                  <a:pt x="751031" y="1056202"/>
                </a:lnTo>
                <a:lnTo>
                  <a:pt x="842147" y="985402"/>
                </a:lnTo>
                <a:lnTo>
                  <a:pt x="921294" y="922499"/>
                </a:lnTo>
                <a:lnTo>
                  <a:pt x="1046097" y="830622"/>
                </a:lnTo>
                <a:lnTo>
                  <a:pt x="1108822" y="786572"/>
                </a:lnTo>
                <a:lnTo>
                  <a:pt x="1451375" y="556426"/>
                </a:lnTo>
                <a:lnTo>
                  <a:pt x="1526188" y="510590"/>
                </a:lnTo>
                <a:lnTo>
                  <a:pt x="1671403" y="428428"/>
                </a:lnTo>
                <a:lnTo>
                  <a:pt x="1717519" y="403729"/>
                </a:lnTo>
                <a:lnTo>
                  <a:pt x="1831246" y="345684"/>
                </a:lnTo>
                <a:lnTo>
                  <a:pt x="1914977" y="299264"/>
                </a:lnTo>
                <a:lnTo>
                  <a:pt x="1958641" y="276979"/>
                </a:lnTo>
                <a:lnTo>
                  <a:pt x="2002991" y="255773"/>
                </a:lnTo>
                <a:lnTo>
                  <a:pt x="2117901" y="202361"/>
                </a:lnTo>
                <a:lnTo>
                  <a:pt x="2196822" y="165793"/>
                </a:lnTo>
                <a:lnTo>
                  <a:pt x="2260424" y="138871"/>
                </a:lnTo>
                <a:lnTo>
                  <a:pt x="2378314" y="88204"/>
                </a:lnTo>
                <a:lnTo>
                  <a:pt x="2447549" y="62965"/>
                </a:lnTo>
                <a:lnTo>
                  <a:pt x="2480989" y="50845"/>
                </a:lnTo>
                <a:lnTo>
                  <a:pt x="2515365" y="32281"/>
                </a:lnTo>
                <a:lnTo>
                  <a:pt x="2549117" y="23112"/>
                </a:lnTo>
                <a:lnTo>
                  <a:pt x="2606039"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709"/>
          <p:cNvSpPr/>
          <p:nvPr/>
        </p:nvSpPr>
        <p:spPr>
          <a:xfrm>
            <a:off x="6400800" y="3851909"/>
            <a:ext cx="2263141" cy="1897381"/>
          </a:xfrm>
          <a:custGeom>
            <a:avLst/>
            <a:gdLst/>
            <a:ahLst/>
            <a:cxnLst/>
            <a:rect l="0" t="0" r="0" b="0"/>
            <a:pathLst>
              <a:path w="2263141" h="1897381">
                <a:moveTo>
                  <a:pt x="0" y="1897380"/>
                </a:moveTo>
                <a:lnTo>
                  <a:pt x="6067" y="1897380"/>
                </a:lnTo>
                <a:lnTo>
                  <a:pt x="9125" y="1896110"/>
                </a:lnTo>
                <a:lnTo>
                  <a:pt x="19496" y="1889525"/>
                </a:lnTo>
                <a:lnTo>
                  <a:pt x="30612" y="1885740"/>
                </a:lnTo>
                <a:lnTo>
                  <a:pt x="89466" y="1844818"/>
                </a:lnTo>
                <a:lnTo>
                  <a:pt x="154915" y="1787024"/>
                </a:lnTo>
                <a:lnTo>
                  <a:pt x="217892" y="1734231"/>
                </a:lnTo>
                <a:lnTo>
                  <a:pt x="286550" y="1677337"/>
                </a:lnTo>
                <a:lnTo>
                  <a:pt x="345880" y="1620941"/>
                </a:lnTo>
                <a:lnTo>
                  <a:pt x="407988" y="1565706"/>
                </a:lnTo>
                <a:lnTo>
                  <a:pt x="465682" y="1507591"/>
                </a:lnTo>
                <a:lnTo>
                  <a:pt x="505433" y="1466081"/>
                </a:lnTo>
                <a:lnTo>
                  <a:pt x="564376" y="1411853"/>
                </a:lnTo>
                <a:lnTo>
                  <a:pt x="617083" y="1353493"/>
                </a:lnTo>
                <a:lnTo>
                  <a:pt x="675095" y="1300573"/>
                </a:lnTo>
                <a:lnTo>
                  <a:pt x="733851" y="1243029"/>
                </a:lnTo>
                <a:lnTo>
                  <a:pt x="787166" y="1191268"/>
                </a:lnTo>
                <a:lnTo>
                  <a:pt x="890631" y="1095761"/>
                </a:lnTo>
                <a:lnTo>
                  <a:pt x="961493" y="1026848"/>
                </a:lnTo>
                <a:lnTo>
                  <a:pt x="1008927" y="979750"/>
                </a:lnTo>
                <a:lnTo>
                  <a:pt x="1056742" y="938788"/>
                </a:lnTo>
                <a:lnTo>
                  <a:pt x="1109743" y="894760"/>
                </a:lnTo>
                <a:lnTo>
                  <a:pt x="1168141" y="841412"/>
                </a:lnTo>
                <a:lnTo>
                  <a:pt x="1218888" y="793432"/>
                </a:lnTo>
                <a:lnTo>
                  <a:pt x="1273576" y="747042"/>
                </a:lnTo>
                <a:lnTo>
                  <a:pt x="1328726" y="702394"/>
                </a:lnTo>
                <a:lnTo>
                  <a:pt x="1465074" y="596151"/>
                </a:lnTo>
                <a:lnTo>
                  <a:pt x="1533808" y="537329"/>
                </a:lnTo>
                <a:lnTo>
                  <a:pt x="1588473" y="497893"/>
                </a:lnTo>
                <a:lnTo>
                  <a:pt x="1733322" y="398118"/>
                </a:lnTo>
                <a:lnTo>
                  <a:pt x="1789927" y="357145"/>
                </a:lnTo>
                <a:lnTo>
                  <a:pt x="1958490" y="232826"/>
                </a:lnTo>
                <a:lnTo>
                  <a:pt x="2068732" y="157180"/>
                </a:lnTo>
                <a:lnTo>
                  <a:pt x="2143308" y="106827"/>
                </a:lnTo>
                <a:lnTo>
                  <a:pt x="2192244" y="74912"/>
                </a:lnTo>
                <a:lnTo>
                  <a:pt x="2218844" y="48853"/>
                </a:lnTo>
                <a:lnTo>
                  <a:pt x="2242113" y="31099"/>
                </a:lnTo>
                <a:lnTo>
                  <a:pt x="2245312" y="27083"/>
                </a:lnTo>
                <a:lnTo>
                  <a:pt x="2248866" y="19234"/>
                </a:lnTo>
                <a:lnTo>
                  <a:pt x="2251084" y="16633"/>
                </a:lnTo>
                <a:lnTo>
                  <a:pt x="2253832" y="14899"/>
                </a:lnTo>
                <a:lnTo>
                  <a:pt x="226314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710"/>
          <p:cNvSpPr/>
          <p:nvPr/>
        </p:nvSpPr>
        <p:spPr>
          <a:xfrm>
            <a:off x="7166609" y="2880359"/>
            <a:ext cx="537211" cy="2743201"/>
          </a:xfrm>
          <a:custGeom>
            <a:avLst/>
            <a:gdLst/>
            <a:ahLst/>
            <a:cxnLst/>
            <a:rect l="0" t="0" r="0" b="0"/>
            <a:pathLst>
              <a:path w="537211" h="2743201">
                <a:moveTo>
                  <a:pt x="0" y="0"/>
                </a:moveTo>
                <a:lnTo>
                  <a:pt x="0" y="63578"/>
                </a:lnTo>
                <a:lnTo>
                  <a:pt x="3388" y="79481"/>
                </a:lnTo>
                <a:lnTo>
                  <a:pt x="7856" y="96285"/>
                </a:lnTo>
                <a:lnTo>
                  <a:pt x="12387" y="161481"/>
                </a:lnTo>
                <a:lnTo>
                  <a:pt x="17359" y="215703"/>
                </a:lnTo>
                <a:lnTo>
                  <a:pt x="37484" y="520457"/>
                </a:lnTo>
                <a:lnTo>
                  <a:pt x="42060" y="614431"/>
                </a:lnTo>
                <a:lnTo>
                  <a:pt x="47480" y="680751"/>
                </a:lnTo>
                <a:lnTo>
                  <a:pt x="54285" y="764314"/>
                </a:lnTo>
                <a:lnTo>
                  <a:pt x="57147" y="826106"/>
                </a:lnTo>
                <a:lnTo>
                  <a:pt x="62652" y="908601"/>
                </a:lnTo>
                <a:lnTo>
                  <a:pt x="69333" y="979980"/>
                </a:lnTo>
                <a:lnTo>
                  <a:pt x="80344" y="1057847"/>
                </a:lnTo>
                <a:lnTo>
                  <a:pt x="124818" y="1308191"/>
                </a:lnTo>
                <a:lnTo>
                  <a:pt x="145640" y="1445805"/>
                </a:lnTo>
                <a:lnTo>
                  <a:pt x="160402" y="1526923"/>
                </a:lnTo>
                <a:lnTo>
                  <a:pt x="167895" y="1562779"/>
                </a:lnTo>
                <a:lnTo>
                  <a:pt x="177970" y="1604463"/>
                </a:lnTo>
                <a:lnTo>
                  <a:pt x="202711" y="1698192"/>
                </a:lnTo>
                <a:lnTo>
                  <a:pt x="212611" y="1739188"/>
                </a:lnTo>
                <a:lnTo>
                  <a:pt x="226997" y="1808446"/>
                </a:lnTo>
                <a:lnTo>
                  <a:pt x="236422" y="1846981"/>
                </a:lnTo>
                <a:lnTo>
                  <a:pt x="310667" y="2120056"/>
                </a:lnTo>
                <a:lnTo>
                  <a:pt x="343391" y="2230450"/>
                </a:lnTo>
                <a:lnTo>
                  <a:pt x="359737" y="2279447"/>
                </a:lnTo>
                <a:lnTo>
                  <a:pt x="375715" y="2323542"/>
                </a:lnTo>
                <a:lnTo>
                  <a:pt x="391447" y="2364368"/>
                </a:lnTo>
                <a:lnTo>
                  <a:pt x="403205" y="2397935"/>
                </a:lnTo>
                <a:lnTo>
                  <a:pt x="419656" y="2452166"/>
                </a:lnTo>
                <a:lnTo>
                  <a:pt x="436057" y="2512329"/>
                </a:lnTo>
                <a:lnTo>
                  <a:pt x="448226" y="2542801"/>
                </a:lnTo>
                <a:lnTo>
                  <a:pt x="462102" y="2571584"/>
                </a:lnTo>
                <a:lnTo>
                  <a:pt x="476736" y="2605543"/>
                </a:lnTo>
                <a:lnTo>
                  <a:pt x="493187" y="2648227"/>
                </a:lnTo>
                <a:lnTo>
                  <a:pt x="505368" y="2673050"/>
                </a:lnTo>
                <a:lnTo>
                  <a:pt x="519732" y="2701672"/>
                </a:lnTo>
                <a:lnTo>
                  <a:pt x="524362" y="2713313"/>
                </a:lnTo>
                <a:lnTo>
                  <a:pt x="532839" y="2727007"/>
                </a:lnTo>
                <a:lnTo>
                  <a:pt x="537210" y="27432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711"/>
          <p:cNvSpPr/>
          <p:nvPr/>
        </p:nvSpPr>
        <p:spPr>
          <a:xfrm>
            <a:off x="6709409" y="3886200"/>
            <a:ext cx="182882" cy="385443"/>
          </a:xfrm>
          <a:custGeom>
            <a:avLst/>
            <a:gdLst/>
            <a:ahLst/>
            <a:cxnLst/>
            <a:rect l="0" t="0" r="0" b="0"/>
            <a:pathLst>
              <a:path w="182882" h="385443">
                <a:moveTo>
                  <a:pt x="0" y="365759"/>
                </a:moveTo>
                <a:lnTo>
                  <a:pt x="9842" y="385442"/>
                </a:lnTo>
                <a:lnTo>
                  <a:pt x="11641" y="385231"/>
                </a:lnTo>
                <a:lnTo>
                  <a:pt x="17027" y="381610"/>
                </a:lnTo>
                <a:lnTo>
                  <a:pt x="18972" y="378867"/>
                </a:lnTo>
                <a:lnTo>
                  <a:pt x="21132" y="372431"/>
                </a:lnTo>
                <a:lnTo>
                  <a:pt x="22349" y="361669"/>
                </a:lnTo>
                <a:lnTo>
                  <a:pt x="23789" y="357952"/>
                </a:lnTo>
                <a:lnTo>
                  <a:pt x="28777" y="350436"/>
                </a:lnTo>
                <a:lnTo>
                  <a:pt x="31885" y="342844"/>
                </a:lnTo>
                <a:lnTo>
                  <a:pt x="35227" y="332702"/>
                </a:lnTo>
                <a:lnTo>
                  <a:pt x="38724" y="320862"/>
                </a:lnTo>
                <a:lnTo>
                  <a:pt x="41057" y="310427"/>
                </a:lnTo>
                <a:lnTo>
                  <a:pt x="42611" y="300932"/>
                </a:lnTo>
                <a:lnTo>
                  <a:pt x="43648" y="292061"/>
                </a:lnTo>
                <a:lnTo>
                  <a:pt x="45609" y="283607"/>
                </a:lnTo>
                <a:lnTo>
                  <a:pt x="48186" y="275431"/>
                </a:lnTo>
                <a:lnTo>
                  <a:pt x="51175" y="267441"/>
                </a:lnTo>
                <a:lnTo>
                  <a:pt x="54437" y="259574"/>
                </a:lnTo>
                <a:lnTo>
                  <a:pt x="57881" y="251789"/>
                </a:lnTo>
                <a:lnTo>
                  <a:pt x="65095" y="236366"/>
                </a:lnTo>
                <a:lnTo>
                  <a:pt x="72535" y="221045"/>
                </a:lnTo>
                <a:lnTo>
                  <a:pt x="75027" y="213403"/>
                </a:lnTo>
                <a:lnTo>
                  <a:pt x="76689" y="205768"/>
                </a:lnTo>
                <a:lnTo>
                  <a:pt x="77796" y="198139"/>
                </a:lnTo>
                <a:lnTo>
                  <a:pt x="79804" y="190512"/>
                </a:lnTo>
                <a:lnTo>
                  <a:pt x="82413" y="182888"/>
                </a:lnTo>
                <a:lnTo>
                  <a:pt x="85422" y="175265"/>
                </a:lnTo>
                <a:lnTo>
                  <a:pt x="89968" y="165103"/>
                </a:lnTo>
                <a:lnTo>
                  <a:pt x="107232" y="129070"/>
                </a:lnTo>
                <a:lnTo>
                  <a:pt x="116663" y="109858"/>
                </a:lnTo>
                <a:lnTo>
                  <a:pt x="119685" y="101178"/>
                </a:lnTo>
                <a:lnTo>
                  <a:pt x="121700" y="92852"/>
                </a:lnTo>
                <a:lnTo>
                  <a:pt x="123044" y="84761"/>
                </a:lnTo>
                <a:lnTo>
                  <a:pt x="125209" y="78097"/>
                </a:lnTo>
                <a:lnTo>
                  <a:pt x="127923" y="72385"/>
                </a:lnTo>
                <a:lnTo>
                  <a:pt x="131002" y="67306"/>
                </a:lnTo>
                <a:lnTo>
                  <a:pt x="147471" y="41956"/>
                </a:lnTo>
                <a:lnTo>
                  <a:pt x="152924" y="34320"/>
                </a:lnTo>
                <a:lnTo>
                  <a:pt x="157830" y="27960"/>
                </a:lnTo>
                <a:lnTo>
                  <a:pt x="162370" y="22450"/>
                </a:lnTo>
                <a:lnTo>
                  <a:pt x="166667" y="17507"/>
                </a:lnTo>
                <a:lnTo>
                  <a:pt x="170802" y="12941"/>
                </a:lnTo>
                <a:lnTo>
                  <a:pt x="182881"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712"/>
          <p:cNvSpPr/>
          <p:nvPr/>
        </p:nvSpPr>
        <p:spPr>
          <a:xfrm>
            <a:off x="6722428" y="3783485"/>
            <a:ext cx="181250" cy="228445"/>
          </a:xfrm>
          <a:custGeom>
            <a:avLst/>
            <a:gdLst/>
            <a:ahLst/>
            <a:cxnLst/>
            <a:rect l="0" t="0" r="0" b="0"/>
            <a:pathLst>
              <a:path w="181250" h="228445">
                <a:moveTo>
                  <a:pt x="9841" y="137004"/>
                </a:moveTo>
                <a:lnTo>
                  <a:pt x="3774" y="130937"/>
                </a:lnTo>
                <a:lnTo>
                  <a:pt x="1986" y="127879"/>
                </a:lnTo>
                <a:lnTo>
                  <a:pt x="0" y="121096"/>
                </a:lnTo>
                <a:lnTo>
                  <a:pt x="741" y="118778"/>
                </a:lnTo>
                <a:lnTo>
                  <a:pt x="2504" y="117234"/>
                </a:lnTo>
                <a:lnTo>
                  <a:pt x="4950" y="116204"/>
                </a:lnTo>
                <a:lnTo>
                  <a:pt x="6581" y="114248"/>
                </a:lnTo>
                <a:lnTo>
                  <a:pt x="7668" y="111673"/>
                </a:lnTo>
                <a:lnTo>
                  <a:pt x="8392" y="108687"/>
                </a:lnTo>
                <a:lnTo>
                  <a:pt x="10145" y="106696"/>
                </a:lnTo>
                <a:lnTo>
                  <a:pt x="12584" y="105369"/>
                </a:lnTo>
                <a:lnTo>
                  <a:pt x="15480" y="104484"/>
                </a:lnTo>
                <a:lnTo>
                  <a:pt x="17410" y="102624"/>
                </a:lnTo>
                <a:lnTo>
                  <a:pt x="18698" y="100114"/>
                </a:lnTo>
                <a:lnTo>
                  <a:pt x="19555" y="97171"/>
                </a:lnTo>
                <a:lnTo>
                  <a:pt x="23895" y="90514"/>
                </a:lnTo>
                <a:lnTo>
                  <a:pt x="26831" y="86961"/>
                </a:lnTo>
                <a:lnTo>
                  <a:pt x="30058" y="83322"/>
                </a:lnTo>
                <a:lnTo>
                  <a:pt x="37030" y="75892"/>
                </a:lnTo>
                <a:lnTo>
                  <a:pt x="55630" y="56975"/>
                </a:lnTo>
                <a:lnTo>
                  <a:pt x="70815" y="41750"/>
                </a:lnTo>
                <a:lnTo>
                  <a:pt x="74621" y="39212"/>
                </a:lnTo>
                <a:lnTo>
                  <a:pt x="78428" y="37519"/>
                </a:lnTo>
                <a:lnTo>
                  <a:pt x="82235" y="36391"/>
                </a:lnTo>
                <a:lnTo>
                  <a:pt x="86044" y="34369"/>
                </a:lnTo>
                <a:lnTo>
                  <a:pt x="89853" y="31751"/>
                </a:lnTo>
                <a:lnTo>
                  <a:pt x="93662" y="28735"/>
                </a:lnTo>
                <a:lnTo>
                  <a:pt x="97472" y="25455"/>
                </a:lnTo>
                <a:lnTo>
                  <a:pt x="101282" y="21998"/>
                </a:lnTo>
                <a:lnTo>
                  <a:pt x="110454" y="13393"/>
                </a:lnTo>
                <a:lnTo>
                  <a:pt x="118111" y="5834"/>
                </a:lnTo>
                <a:lnTo>
                  <a:pt x="121391" y="3838"/>
                </a:lnTo>
                <a:lnTo>
                  <a:pt x="124847" y="2507"/>
                </a:lnTo>
                <a:lnTo>
                  <a:pt x="128422" y="1619"/>
                </a:lnTo>
                <a:lnTo>
                  <a:pt x="132076" y="1028"/>
                </a:lnTo>
                <a:lnTo>
                  <a:pt x="135781" y="633"/>
                </a:lnTo>
                <a:lnTo>
                  <a:pt x="139522" y="370"/>
                </a:lnTo>
                <a:lnTo>
                  <a:pt x="143284" y="195"/>
                </a:lnTo>
                <a:lnTo>
                  <a:pt x="150853" y="0"/>
                </a:lnTo>
                <a:lnTo>
                  <a:pt x="153379" y="1218"/>
                </a:lnTo>
                <a:lnTo>
                  <a:pt x="155063" y="3300"/>
                </a:lnTo>
                <a:lnTo>
                  <a:pt x="156186" y="5958"/>
                </a:lnTo>
                <a:lnTo>
                  <a:pt x="158205" y="7730"/>
                </a:lnTo>
                <a:lnTo>
                  <a:pt x="160820" y="8912"/>
                </a:lnTo>
                <a:lnTo>
                  <a:pt x="168076" y="10808"/>
                </a:lnTo>
                <a:lnTo>
                  <a:pt x="168670" y="12233"/>
                </a:lnTo>
                <a:lnTo>
                  <a:pt x="169333" y="17204"/>
                </a:lnTo>
                <a:lnTo>
                  <a:pt x="170779" y="20308"/>
                </a:lnTo>
                <a:lnTo>
                  <a:pt x="175772" y="27142"/>
                </a:lnTo>
                <a:lnTo>
                  <a:pt x="177612" y="30743"/>
                </a:lnTo>
                <a:lnTo>
                  <a:pt x="178839" y="34414"/>
                </a:lnTo>
                <a:lnTo>
                  <a:pt x="179656" y="38130"/>
                </a:lnTo>
                <a:lnTo>
                  <a:pt x="180202" y="41878"/>
                </a:lnTo>
                <a:lnTo>
                  <a:pt x="180565" y="45647"/>
                </a:lnTo>
                <a:lnTo>
                  <a:pt x="180807" y="49430"/>
                </a:lnTo>
                <a:lnTo>
                  <a:pt x="181076" y="63792"/>
                </a:lnTo>
                <a:lnTo>
                  <a:pt x="181249" y="91922"/>
                </a:lnTo>
                <a:lnTo>
                  <a:pt x="179993" y="101869"/>
                </a:lnTo>
                <a:lnTo>
                  <a:pt x="177886" y="114851"/>
                </a:lnTo>
                <a:lnTo>
                  <a:pt x="175211" y="129855"/>
                </a:lnTo>
                <a:lnTo>
                  <a:pt x="173428" y="142399"/>
                </a:lnTo>
                <a:lnTo>
                  <a:pt x="172239" y="153301"/>
                </a:lnTo>
                <a:lnTo>
                  <a:pt x="171447" y="163108"/>
                </a:lnTo>
                <a:lnTo>
                  <a:pt x="169648" y="172187"/>
                </a:lnTo>
                <a:lnTo>
                  <a:pt x="167179" y="180780"/>
                </a:lnTo>
                <a:lnTo>
                  <a:pt x="164264" y="189048"/>
                </a:lnTo>
                <a:lnTo>
                  <a:pt x="162319" y="195830"/>
                </a:lnTo>
                <a:lnTo>
                  <a:pt x="161024" y="201622"/>
                </a:lnTo>
                <a:lnTo>
                  <a:pt x="158944" y="213974"/>
                </a:lnTo>
                <a:lnTo>
                  <a:pt x="158659" y="219050"/>
                </a:lnTo>
                <a:lnTo>
                  <a:pt x="147002" y="22844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713"/>
          <p:cNvSpPr/>
          <p:nvPr/>
        </p:nvSpPr>
        <p:spPr>
          <a:xfrm>
            <a:off x="7429500" y="4080509"/>
            <a:ext cx="217170" cy="537211"/>
          </a:xfrm>
          <a:custGeom>
            <a:avLst/>
            <a:gdLst/>
            <a:ahLst/>
            <a:cxnLst/>
            <a:rect l="0" t="0" r="0" b="0"/>
            <a:pathLst>
              <a:path w="217170" h="537211">
                <a:moveTo>
                  <a:pt x="0" y="537210"/>
                </a:moveTo>
                <a:lnTo>
                  <a:pt x="0" y="525075"/>
                </a:lnTo>
                <a:lnTo>
                  <a:pt x="3386" y="508957"/>
                </a:lnTo>
                <a:lnTo>
                  <a:pt x="6067" y="499325"/>
                </a:lnTo>
                <a:lnTo>
                  <a:pt x="9125" y="490363"/>
                </a:lnTo>
                <a:lnTo>
                  <a:pt x="15909" y="473633"/>
                </a:lnTo>
                <a:lnTo>
                  <a:pt x="23157" y="457731"/>
                </a:lnTo>
                <a:lnTo>
                  <a:pt x="26868" y="449934"/>
                </a:lnTo>
                <a:lnTo>
                  <a:pt x="29342" y="440926"/>
                </a:lnTo>
                <a:lnTo>
                  <a:pt x="30991" y="431111"/>
                </a:lnTo>
                <a:lnTo>
                  <a:pt x="32091" y="420758"/>
                </a:lnTo>
                <a:lnTo>
                  <a:pt x="34094" y="411315"/>
                </a:lnTo>
                <a:lnTo>
                  <a:pt x="36699" y="402480"/>
                </a:lnTo>
                <a:lnTo>
                  <a:pt x="39706" y="394050"/>
                </a:lnTo>
                <a:lnTo>
                  <a:pt x="44250" y="384621"/>
                </a:lnTo>
                <a:lnTo>
                  <a:pt x="49820" y="374524"/>
                </a:lnTo>
                <a:lnTo>
                  <a:pt x="56074" y="363983"/>
                </a:lnTo>
                <a:lnTo>
                  <a:pt x="64052" y="346795"/>
                </a:lnTo>
                <a:lnTo>
                  <a:pt x="73181" y="325177"/>
                </a:lnTo>
                <a:lnTo>
                  <a:pt x="90945" y="281684"/>
                </a:lnTo>
                <a:lnTo>
                  <a:pt x="103073" y="253886"/>
                </a:lnTo>
                <a:lnTo>
                  <a:pt x="108085" y="241648"/>
                </a:lnTo>
                <a:lnTo>
                  <a:pt x="112696" y="229679"/>
                </a:lnTo>
                <a:lnTo>
                  <a:pt x="117041" y="217889"/>
                </a:lnTo>
                <a:lnTo>
                  <a:pt x="121208" y="207490"/>
                </a:lnTo>
                <a:lnTo>
                  <a:pt x="125255" y="198017"/>
                </a:lnTo>
                <a:lnTo>
                  <a:pt x="129223" y="189161"/>
                </a:lnTo>
                <a:lnTo>
                  <a:pt x="133138" y="179448"/>
                </a:lnTo>
                <a:lnTo>
                  <a:pt x="140875" y="158495"/>
                </a:lnTo>
                <a:lnTo>
                  <a:pt x="144717" y="148843"/>
                </a:lnTo>
                <a:lnTo>
                  <a:pt x="148548" y="139869"/>
                </a:lnTo>
                <a:lnTo>
                  <a:pt x="152372" y="131346"/>
                </a:lnTo>
                <a:lnTo>
                  <a:pt x="169889" y="95080"/>
                </a:lnTo>
                <a:lnTo>
                  <a:pt x="175490" y="84977"/>
                </a:lnTo>
                <a:lnTo>
                  <a:pt x="180493" y="76971"/>
                </a:lnTo>
                <a:lnTo>
                  <a:pt x="185098" y="70364"/>
                </a:lnTo>
                <a:lnTo>
                  <a:pt x="189438" y="63420"/>
                </a:lnTo>
                <a:lnTo>
                  <a:pt x="193602" y="56250"/>
                </a:lnTo>
                <a:lnTo>
                  <a:pt x="200345" y="42780"/>
                </a:lnTo>
                <a:lnTo>
                  <a:pt x="205412" y="28057"/>
                </a:lnTo>
                <a:lnTo>
                  <a:pt x="211097" y="19667"/>
                </a:lnTo>
                <a:lnTo>
                  <a:pt x="215370" y="13871"/>
                </a:lnTo>
                <a:lnTo>
                  <a:pt x="216370" y="9128"/>
                </a:lnTo>
                <a:lnTo>
                  <a:pt x="217169"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714"/>
          <p:cNvSpPr/>
          <p:nvPr/>
        </p:nvSpPr>
        <p:spPr>
          <a:xfrm>
            <a:off x="7308615" y="4457700"/>
            <a:ext cx="246615" cy="205728"/>
          </a:xfrm>
          <a:custGeom>
            <a:avLst/>
            <a:gdLst/>
            <a:ahLst/>
            <a:cxnLst/>
            <a:rect l="0" t="0" r="0" b="0"/>
            <a:pathLst>
              <a:path w="246615" h="205728">
                <a:moveTo>
                  <a:pt x="6585" y="22859"/>
                </a:moveTo>
                <a:lnTo>
                  <a:pt x="6585" y="28927"/>
                </a:lnTo>
                <a:lnTo>
                  <a:pt x="5315" y="31985"/>
                </a:lnTo>
                <a:lnTo>
                  <a:pt x="3198" y="35293"/>
                </a:lnTo>
                <a:lnTo>
                  <a:pt x="517" y="38768"/>
                </a:lnTo>
                <a:lnTo>
                  <a:pt x="0" y="42355"/>
                </a:lnTo>
                <a:lnTo>
                  <a:pt x="924" y="46017"/>
                </a:lnTo>
                <a:lnTo>
                  <a:pt x="2811" y="49727"/>
                </a:lnTo>
                <a:lnTo>
                  <a:pt x="4069" y="53471"/>
                </a:lnTo>
                <a:lnTo>
                  <a:pt x="4907" y="57237"/>
                </a:lnTo>
                <a:lnTo>
                  <a:pt x="5467" y="61018"/>
                </a:lnTo>
                <a:lnTo>
                  <a:pt x="5840" y="66079"/>
                </a:lnTo>
                <a:lnTo>
                  <a:pt x="6088" y="71992"/>
                </a:lnTo>
                <a:lnTo>
                  <a:pt x="6437" y="89064"/>
                </a:lnTo>
                <a:lnTo>
                  <a:pt x="6584" y="152396"/>
                </a:lnTo>
                <a:lnTo>
                  <a:pt x="7854" y="156207"/>
                </a:lnTo>
                <a:lnTo>
                  <a:pt x="9971" y="160018"/>
                </a:lnTo>
                <a:lnTo>
                  <a:pt x="16426" y="169191"/>
                </a:lnTo>
                <a:lnTo>
                  <a:pt x="17309" y="173832"/>
                </a:lnTo>
                <a:lnTo>
                  <a:pt x="17544" y="176848"/>
                </a:lnTo>
                <a:lnTo>
                  <a:pt x="18971" y="180128"/>
                </a:lnTo>
                <a:lnTo>
                  <a:pt x="21192" y="183585"/>
                </a:lnTo>
                <a:lnTo>
                  <a:pt x="28961" y="193682"/>
                </a:lnTo>
                <a:lnTo>
                  <a:pt x="39244" y="204096"/>
                </a:lnTo>
                <a:lnTo>
                  <a:pt x="43536" y="205009"/>
                </a:lnTo>
                <a:lnTo>
                  <a:pt x="50573" y="205595"/>
                </a:lnTo>
                <a:lnTo>
                  <a:pt x="57859" y="205697"/>
                </a:lnTo>
                <a:lnTo>
                  <a:pt x="61994" y="205727"/>
                </a:lnTo>
                <a:lnTo>
                  <a:pt x="69287" y="199668"/>
                </a:lnTo>
                <a:lnTo>
                  <a:pt x="85559" y="183762"/>
                </a:lnTo>
                <a:lnTo>
                  <a:pt x="112839" y="156621"/>
                </a:lnTo>
                <a:lnTo>
                  <a:pt x="115521" y="151404"/>
                </a:lnTo>
                <a:lnTo>
                  <a:pt x="117309" y="145386"/>
                </a:lnTo>
                <a:lnTo>
                  <a:pt x="118501" y="138834"/>
                </a:lnTo>
                <a:lnTo>
                  <a:pt x="120566" y="133196"/>
                </a:lnTo>
                <a:lnTo>
                  <a:pt x="123211" y="128167"/>
                </a:lnTo>
                <a:lnTo>
                  <a:pt x="126245" y="123544"/>
                </a:lnTo>
                <a:lnTo>
                  <a:pt x="129538" y="119193"/>
                </a:lnTo>
                <a:lnTo>
                  <a:pt x="133005" y="115022"/>
                </a:lnTo>
                <a:lnTo>
                  <a:pt x="136584" y="110971"/>
                </a:lnTo>
                <a:lnTo>
                  <a:pt x="140241" y="105730"/>
                </a:lnTo>
                <a:lnTo>
                  <a:pt x="143949" y="99697"/>
                </a:lnTo>
                <a:lnTo>
                  <a:pt x="147691" y="93134"/>
                </a:lnTo>
                <a:lnTo>
                  <a:pt x="152726" y="86219"/>
                </a:lnTo>
                <a:lnTo>
                  <a:pt x="158623" y="79069"/>
                </a:lnTo>
                <a:lnTo>
                  <a:pt x="170677" y="65621"/>
                </a:lnTo>
                <a:lnTo>
                  <a:pt x="180268" y="55412"/>
                </a:lnTo>
                <a:lnTo>
                  <a:pt x="188413" y="48371"/>
                </a:lnTo>
                <a:lnTo>
                  <a:pt x="198924" y="39867"/>
                </a:lnTo>
                <a:lnTo>
                  <a:pt x="228022" y="17047"/>
                </a:lnTo>
                <a:lnTo>
                  <a:pt x="231679" y="13904"/>
                </a:lnTo>
                <a:lnTo>
                  <a:pt x="235388" y="10540"/>
                </a:lnTo>
                <a:lnTo>
                  <a:pt x="246614"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another</a:t>
            </a:r>
            <a:endParaRPr lang="en-US" dirty="0"/>
          </a:p>
        </p:txBody>
      </p:sp>
      <p:sp>
        <p:nvSpPr>
          <p:cNvPr id="3" name="Content Placeholder 2"/>
          <p:cNvSpPr>
            <a:spLocks noGrp="1"/>
          </p:cNvSpPr>
          <p:nvPr>
            <p:ph idx="1"/>
          </p:nvPr>
        </p:nvSpPr>
        <p:spPr/>
        <p:txBody>
          <a:bodyPr/>
          <a:lstStyle/>
          <a:p>
            <a:r>
              <a:rPr lang="en-US" dirty="0" smtClean="0"/>
              <a:t>If two lines are cut by a transversal and same-side interior angles are supplementary, then</a:t>
            </a:r>
          </a:p>
          <a:p>
            <a:r>
              <a:rPr lang="en-US" dirty="0" smtClean="0"/>
              <a:t>the lines are parallel.</a:t>
            </a:r>
            <a:endParaRPr lang="en-US" dirty="0"/>
          </a:p>
        </p:txBody>
      </p:sp>
      <p:sp>
        <p:nvSpPr>
          <p:cNvPr id="4" name="SMARTPenAnnotation693"/>
          <p:cNvSpPr/>
          <p:nvPr/>
        </p:nvSpPr>
        <p:spPr>
          <a:xfrm>
            <a:off x="5680709" y="3486150"/>
            <a:ext cx="2606042" cy="502921"/>
          </a:xfrm>
          <a:custGeom>
            <a:avLst/>
            <a:gdLst/>
            <a:ahLst/>
            <a:cxnLst/>
            <a:rect l="0" t="0" r="0" b="0"/>
            <a:pathLst>
              <a:path w="2606042" h="502921">
                <a:moveTo>
                  <a:pt x="0" y="502920"/>
                </a:moveTo>
                <a:lnTo>
                  <a:pt x="6068" y="496852"/>
                </a:lnTo>
                <a:lnTo>
                  <a:pt x="9125" y="495064"/>
                </a:lnTo>
                <a:lnTo>
                  <a:pt x="19496" y="491279"/>
                </a:lnTo>
                <a:lnTo>
                  <a:pt x="26868" y="485892"/>
                </a:lnTo>
                <a:lnTo>
                  <a:pt x="31883" y="483948"/>
                </a:lnTo>
                <a:lnTo>
                  <a:pt x="51075" y="481212"/>
                </a:lnTo>
                <a:lnTo>
                  <a:pt x="87089" y="476901"/>
                </a:lnTo>
                <a:lnTo>
                  <a:pt x="138158" y="465969"/>
                </a:lnTo>
                <a:lnTo>
                  <a:pt x="145446" y="463046"/>
                </a:lnTo>
                <a:lnTo>
                  <a:pt x="220082" y="451645"/>
                </a:lnTo>
                <a:lnTo>
                  <a:pt x="292798" y="437496"/>
                </a:lnTo>
                <a:lnTo>
                  <a:pt x="330172" y="431888"/>
                </a:lnTo>
                <a:lnTo>
                  <a:pt x="395138" y="418615"/>
                </a:lnTo>
                <a:lnTo>
                  <a:pt x="455242" y="403764"/>
                </a:lnTo>
                <a:lnTo>
                  <a:pt x="712606" y="338430"/>
                </a:lnTo>
                <a:lnTo>
                  <a:pt x="956974" y="270967"/>
                </a:lnTo>
                <a:lnTo>
                  <a:pt x="1013756" y="256743"/>
                </a:lnTo>
                <a:lnTo>
                  <a:pt x="1081423" y="241595"/>
                </a:lnTo>
                <a:lnTo>
                  <a:pt x="1161176" y="225099"/>
                </a:lnTo>
                <a:lnTo>
                  <a:pt x="1454382" y="158003"/>
                </a:lnTo>
                <a:lnTo>
                  <a:pt x="1623741" y="123156"/>
                </a:lnTo>
                <a:lnTo>
                  <a:pt x="1673044" y="115124"/>
                </a:lnTo>
                <a:lnTo>
                  <a:pt x="1721153" y="108499"/>
                </a:lnTo>
                <a:lnTo>
                  <a:pt x="1807626" y="97752"/>
                </a:lnTo>
                <a:lnTo>
                  <a:pt x="1871460" y="88742"/>
                </a:lnTo>
                <a:lnTo>
                  <a:pt x="2085065" y="54359"/>
                </a:lnTo>
                <a:lnTo>
                  <a:pt x="2313530" y="24572"/>
                </a:lnTo>
                <a:lnTo>
                  <a:pt x="2423119" y="11768"/>
                </a:lnTo>
                <a:lnTo>
                  <a:pt x="2497225" y="5230"/>
                </a:lnTo>
                <a:lnTo>
                  <a:pt x="2606041"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694"/>
          <p:cNvSpPr/>
          <p:nvPr/>
        </p:nvSpPr>
        <p:spPr>
          <a:xfrm>
            <a:off x="5788424" y="4664152"/>
            <a:ext cx="2521186" cy="582218"/>
          </a:xfrm>
          <a:custGeom>
            <a:avLst/>
            <a:gdLst/>
            <a:ahLst/>
            <a:cxnLst/>
            <a:rect l="0" t="0" r="0" b="0"/>
            <a:pathLst>
              <a:path w="2521186" h="582218">
                <a:moveTo>
                  <a:pt x="6585" y="582217"/>
                </a:moveTo>
                <a:lnTo>
                  <a:pt x="518" y="576150"/>
                </a:lnTo>
                <a:lnTo>
                  <a:pt x="0" y="573092"/>
                </a:lnTo>
                <a:lnTo>
                  <a:pt x="926" y="569784"/>
                </a:lnTo>
                <a:lnTo>
                  <a:pt x="2812" y="566308"/>
                </a:lnTo>
                <a:lnTo>
                  <a:pt x="11682" y="559060"/>
                </a:lnTo>
                <a:lnTo>
                  <a:pt x="44087" y="540269"/>
                </a:lnTo>
                <a:lnTo>
                  <a:pt x="54156" y="532670"/>
                </a:lnTo>
                <a:lnTo>
                  <a:pt x="59889" y="530135"/>
                </a:lnTo>
                <a:lnTo>
                  <a:pt x="124794" y="513559"/>
                </a:lnTo>
                <a:lnTo>
                  <a:pt x="181012" y="497885"/>
                </a:lnTo>
                <a:lnTo>
                  <a:pt x="233515" y="483056"/>
                </a:lnTo>
                <a:lnTo>
                  <a:pt x="292116" y="464094"/>
                </a:lnTo>
                <a:lnTo>
                  <a:pt x="360896" y="441246"/>
                </a:lnTo>
                <a:lnTo>
                  <a:pt x="415757" y="426007"/>
                </a:lnTo>
                <a:lnTo>
                  <a:pt x="562084" y="387437"/>
                </a:lnTo>
                <a:lnTo>
                  <a:pt x="668469" y="362179"/>
                </a:lnTo>
                <a:lnTo>
                  <a:pt x="718586" y="347263"/>
                </a:lnTo>
                <a:lnTo>
                  <a:pt x="773880" y="330473"/>
                </a:lnTo>
                <a:lnTo>
                  <a:pt x="839440" y="313881"/>
                </a:lnTo>
                <a:lnTo>
                  <a:pt x="892873" y="299651"/>
                </a:lnTo>
                <a:lnTo>
                  <a:pt x="929658" y="286876"/>
                </a:lnTo>
                <a:lnTo>
                  <a:pt x="1005013" y="265833"/>
                </a:lnTo>
                <a:lnTo>
                  <a:pt x="1042998" y="252795"/>
                </a:lnTo>
                <a:lnTo>
                  <a:pt x="1101367" y="238534"/>
                </a:lnTo>
                <a:lnTo>
                  <a:pt x="1166255" y="223729"/>
                </a:lnTo>
                <a:lnTo>
                  <a:pt x="1216261" y="208683"/>
                </a:lnTo>
                <a:lnTo>
                  <a:pt x="1276586" y="193529"/>
                </a:lnTo>
                <a:lnTo>
                  <a:pt x="1381949" y="170717"/>
                </a:lnTo>
                <a:lnTo>
                  <a:pt x="1418794" y="163104"/>
                </a:lnTo>
                <a:lnTo>
                  <a:pt x="1822213" y="73372"/>
                </a:lnTo>
                <a:lnTo>
                  <a:pt x="1893289" y="58069"/>
                </a:lnTo>
                <a:lnTo>
                  <a:pt x="1942400" y="48272"/>
                </a:lnTo>
                <a:lnTo>
                  <a:pt x="2023494" y="35452"/>
                </a:lnTo>
                <a:lnTo>
                  <a:pt x="2067471" y="29747"/>
                </a:lnTo>
                <a:lnTo>
                  <a:pt x="2227234" y="11466"/>
                </a:lnTo>
                <a:lnTo>
                  <a:pt x="2299469" y="2896"/>
                </a:lnTo>
                <a:lnTo>
                  <a:pt x="2370145" y="0"/>
                </a:lnTo>
                <a:lnTo>
                  <a:pt x="2442714" y="698"/>
                </a:lnTo>
                <a:lnTo>
                  <a:pt x="2521185" y="1071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695"/>
          <p:cNvSpPr/>
          <p:nvPr/>
        </p:nvSpPr>
        <p:spPr>
          <a:xfrm>
            <a:off x="6572250" y="2903219"/>
            <a:ext cx="1303020" cy="2891791"/>
          </a:xfrm>
          <a:custGeom>
            <a:avLst/>
            <a:gdLst/>
            <a:ahLst/>
            <a:cxnLst/>
            <a:rect l="0" t="0" r="0" b="0"/>
            <a:pathLst>
              <a:path w="1303020" h="2891791">
                <a:moveTo>
                  <a:pt x="1303019" y="0"/>
                </a:moveTo>
                <a:lnTo>
                  <a:pt x="1264861" y="76318"/>
                </a:lnTo>
                <a:lnTo>
                  <a:pt x="1226146" y="137840"/>
                </a:lnTo>
                <a:lnTo>
                  <a:pt x="1171371" y="223560"/>
                </a:lnTo>
                <a:lnTo>
                  <a:pt x="1145449" y="261074"/>
                </a:lnTo>
                <a:lnTo>
                  <a:pt x="1107682" y="311613"/>
                </a:lnTo>
                <a:lnTo>
                  <a:pt x="1085164" y="341092"/>
                </a:lnTo>
                <a:lnTo>
                  <a:pt x="1049985" y="390780"/>
                </a:lnTo>
                <a:lnTo>
                  <a:pt x="1020379" y="434030"/>
                </a:lnTo>
                <a:lnTo>
                  <a:pt x="990289" y="474419"/>
                </a:lnTo>
                <a:lnTo>
                  <a:pt x="950855" y="532858"/>
                </a:lnTo>
                <a:lnTo>
                  <a:pt x="834867" y="712768"/>
                </a:lnTo>
                <a:lnTo>
                  <a:pt x="805391" y="762556"/>
                </a:lnTo>
                <a:lnTo>
                  <a:pt x="778322" y="810084"/>
                </a:lnTo>
                <a:lnTo>
                  <a:pt x="749357" y="856608"/>
                </a:lnTo>
                <a:lnTo>
                  <a:pt x="673096" y="988399"/>
                </a:lnTo>
                <a:lnTo>
                  <a:pt x="650661" y="1024693"/>
                </a:lnTo>
                <a:lnTo>
                  <a:pt x="615572" y="1085339"/>
                </a:lnTo>
                <a:lnTo>
                  <a:pt x="587278" y="1137693"/>
                </a:lnTo>
                <a:lnTo>
                  <a:pt x="538068" y="1233392"/>
                </a:lnTo>
                <a:lnTo>
                  <a:pt x="473456" y="1362080"/>
                </a:lnTo>
                <a:lnTo>
                  <a:pt x="370364" y="1577984"/>
                </a:lnTo>
                <a:lnTo>
                  <a:pt x="338902" y="1648086"/>
                </a:lnTo>
                <a:lnTo>
                  <a:pt x="314876" y="1709537"/>
                </a:lnTo>
                <a:lnTo>
                  <a:pt x="289805" y="1777064"/>
                </a:lnTo>
                <a:lnTo>
                  <a:pt x="261410" y="1856651"/>
                </a:lnTo>
                <a:lnTo>
                  <a:pt x="229060" y="1941076"/>
                </a:lnTo>
                <a:lnTo>
                  <a:pt x="202489" y="2016584"/>
                </a:lnTo>
                <a:lnTo>
                  <a:pt x="182705" y="2082440"/>
                </a:lnTo>
                <a:lnTo>
                  <a:pt x="156017" y="2183776"/>
                </a:lnTo>
                <a:lnTo>
                  <a:pt x="135380" y="2251998"/>
                </a:lnTo>
                <a:lnTo>
                  <a:pt x="117194" y="2335446"/>
                </a:lnTo>
                <a:lnTo>
                  <a:pt x="98939" y="2415027"/>
                </a:lnTo>
                <a:lnTo>
                  <a:pt x="83380" y="2488286"/>
                </a:lnTo>
                <a:lnTo>
                  <a:pt x="74607" y="2561049"/>
                </a:lnTo>
                <a:lnTo>
                  <a:pt x="58230" y="2641252"/>
                </a:lnTo>
                <a:lnTo>
                  <a:pt x="38596" y="2741037"/>
                </a:lnTo>
                <a:lnTo>
                  <a:pt x="33398" y="2784351"/>
                </a:lnTo>
                <a:lnTo>
                  <a:pt x="26547" y="2805064"/>
                </a:lnTo>
                <a:lnTo>
                  <a:pt x="13162" y="2868929"/>
                </a:lnTo>
                <a:lnTo>
                  <a:pt x="8813" y="2878666"/>
                </a:lnTo>
                <a:lnTo>
                  <a:pt x="0" y="28917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696"/>
          <p:cNvSpPr/>
          <p:nvPr/>
        </p:nvSpPr>
        <p:spPr>
          <a:xfrm>
            <a:off x="6779743" y="3806189"/>
            <a:ext cx="261138" cy="177876"/>
          </a:xfrm>
          <a:custGeom>
            <a:avLst/>
            <a:gdLst/>
            <a:ahLst/>
            <a:cxnLst/>
            <a:rect l="0" t="0" r="0" b="0"/>
            <a:pathLst>
              <a:path w="261138" h="177876">
                <a:moveTo>
                  <a:pt x="123976" y="0"/>
                </a:moveTo>
                <a:lnTo>
                  <a:pt x="92217" y="0"/>
                </a:lnTo>
                <a:lnTo>
                  <a:pt x="88833" y="1270"/>
                </a:lnTo>
                <a:lnTo>
                  <a:pt x="84038" y="3387"/>
                </a:lnTo>
                <a:lnTo>
                  <a:pt x="70227" y="9842"/>
                </a:lnTo>
                <a:lnTo>
                  <a:pt x="64951" y="14111"/>
                </a:lnTo>
                <a:lnTo>
                  <a:pt x="61766" y="17028"/>
                </a:lnTo>
                <a:lnTo>
                  <a:pt x="54840" y="23655"/>
                </a:lnTo>
                <a:lnTo>
                  <a:pt x="51216" y="27200"/>
                </a:lnTo>
                <a:lnTo>
                  <a:pt x="48799" y="30834"/>
                </a:lnTo>
                <a:lnTo>
                  <a:pt x="47189" y="34526"/>
                </a:lnTo>
                <a:lnTo>
                  <a:pt x="46114" y="38258"/>
                </a:lnTo>
                <a:lnTo>
                  <a:pt x="42859" y="42015"/>
                </a:lnTo>
                <a:lnTo>
                  <a:pt x="38148" y="45790"/>
                </a:lnTo>
                <a:lnTo>
                  <a:pt x="32467" y="49577"/>
                </a:lnTo>
                <a:lnTo>
                  <a:pt x="28680" y="53371"/>
                </a:lnTo>
                <a:lnTo>
                  <a:pt x="26156" y="57171"/>
                </a:lnTo>
                <a:lnTo>
                  <a:pt x="24473" y="60974"/>
                </a:lnTo>
                <a:lnTo>
                  <a:pt x="19216" y="71973"/>
                </a:lnTo>
                <a:lnTo>
                  <a:pt x="16036" y="78463"/>
                </a:lnTo>
                <a:lnTo>
                  <a:pt x="13916" y="85328"/>
                </a:lnTo>
                <a:lnTo>
                  <a:pt x="12503" y="92446"/>
                </a:lnTo>
                <a:lnTo>
                  <a:pt x="11561" y="99731"/>
                </a:lnTo>
                <a:lnTo>
                  <a:pt x="9662" y="105857"/>
                </a:lnTo>
                <a:lnTo>
                  <a:pt x="7128" y="111212"/>
                </a:lnTo>
                <a:lnTo>
                  <a:pt x="4167" y="116051"/>
                </a:lnTo>
                <a:lnTo>
                  <a:pt x="2194" y="120548"/>
                </a:lnTo>
                <a:lnTo>
                  <a:pt x="878" y="124815"/>
                </a:lnTo>
                <a:lnTo>
                  <a:pt x="0" y="128930"/>
                </a:lnTo>
                <a:lnTo>
                  <a:pt x="686" y="134214"/>
                </a:lnTo>
                <a:lnTo>
                  <a:pt x="2413" y="140276"/>
                </a:lnTo>
                <a:lnTo>
                  <a:pt x="4834" y="146858"/>
                </a:lnTo>
                <a:lnTo>
                  <a:pt x="6448" y="152515"/>
                </a:lnTo>
                <a:lnTo>
                  <a:pt x="7524" y="157557"/>
                </a:lnTo>
                <a:lnTo>
                  <a:pt x="9251" y="168706"/>
                </a:lnTo>
                <a:lnTo>
                  <a:pt x="10663" y="169621"/>
                </a:lnTo>
                <a:lnTo>
                  <a:pt x="15618" y="170637"/>
                </a:lnTo>
                <a:lnTo>
                  <a:pt x="17448" y="172179"/>
                </a:lnTo>
                <a:lnTo>
                  <a:pt x="18668" y="174476"/>
                </a:lnTo>
                <a:lnTo>
                  <a:pt x="19480" y="177277"/>
                </a:lnTo>
                <a:lnTo>
                  <a:pt x="21293" y="177875"/>
                </a:lnTo>
                <a:lnTo>
                  <a:pt x="23771" y="177003"/>
                </a:lnTo>
                <a:lnTo>
                  <a:pt x="30805" y="172547"/>
                </a:lnTo>
                <a:lnTo>
                  <a:pt x="38540" y="168551"/>
                </a:lnTo>
                <a:lnTo>
                  <a:pt x="44159" y="165708"/>
                </a:lnTo>
                <a:lnTo>
                  <a:pt x="47906" y="162542"/>
                </a:lnTo>
                <a:lnTo>
                  <a:pt x="50402" y="159161"/>
                </a:lnTo>
                <a:lnTo>
                  <a:pt x="52067" y="155638"/>
                </a:lnTo>
                <a:lnTo>
                  <a:pt x="53177" y="152019"/>
                </a:lnTo>
                <a:lnTo>
                  <a:pt x="53917" y="148336"/>
                </a:lnTo>
                <a:lnTo>
                  <a:pt x="54410" y="144611"/>
                </a:lnTo>
                <a:lnTo>
                  <a:pt x="56009" y="140857"/>
                </a:lnTo>
                <a:lnTo>
                  <a:pt x="58345" y="137085"/>
                </a:lnTo>
                <a:lnTo>
                  <a:pt x="61172" y="133300"/>
                </a:lnTo>
                <a:lnTo>
                  <a:pt x="63057" y="129507"/>
                </a:lnTo>
                <a:lnTo>
                  <a:pt x="64314" y="125708"/>
                </a:lnTo>
                <a:lnTo>
                  <a:pt x="65151" y="121906"/>
                </a:lnTo>
                <a:lnTo>
                  <a:pt x="66979" y="118100"/>
                </a:lnTo>
                <a:lnTo>
                  <a:pt x="69469" y="114294"/>
                </a:lnTo>
                <a:lnTo>
                  <a:pt x="72398" y="110486"/>
                </a:lnTo>
                <a:lnTo>
                  <a:pt x="75621" y="101598"/>
                </a:lnTo>
                <a:lnTo>
                  <a:pt x="79039" y="89322"/>
                </a:lnTo>
                <a:lnTo>
                  <a:pt x="82589" y="74788"/>
                </a:lnTo>
                <a:lnTo>
                  <a:pt x="84955" y="62559"/>
                </a:lnTo>
                <a:lnTo>
                  <a:pt x="86532" y="51866"/>
                </a:lnTo>
                <a:lnTo>
                  <a:pt x="87584" y="42198"/>
                </a:lnTo>
                <a:lnTo>
                  <a:pt x="88285" y="37022"/>
                </a:lnTo>
                <a:lnTo>
                  <a:pt x="88752" y="34842"/>
                </a:lnTo>
                <a:lnTo>
                  <a:pt x="89064" y="34658"/>
                </a:lnTo>
                <a:lnTo>
                  <a:pt x="89409" y="37840"/>
                </a:lnTo>
                <a:lnTo>
                  <a:pt x="89632" y="44164"/>
                </a:lnTo>
                <a:lnTo>
                  <a:pt x="89671" y="57395"/>
                </a:lnTo>
                <a:lnTo>
                  <a:pt x="90946" y="63663"/>
                </a:lnTo>
                <a:lnTo>
                  <a:pt x="93066" y="70382"/>
                </a:lnTo>
                <a:lnTo>
                  <a:pt x="95749" y="77402"/>
                </a:lnTo>
                <a:lnTo>
                  <a:pt x="98809" y="83351"/>
                </a:lnTo>
                <a:lnTo>
                  <a:pt x="102119" y="88588"/>
                </a:lnTo>
                <a:lnTo>
                  <a:pt x="105594" y="93349"/>
                </a:lnTo>
                <a:lnTo>
                  <a:pt x="109182" y="97793"/>
                </a:lnTo>
                <a:lnTo>
                  <a:pt x="112843" y="102025"/>
                </a:lnTo>
                <a:lnTo>
                  <a:pt x="116554" y="106117"/>
                </a:lnTo>
                <a:lnTo>
                  <a:pt x="119029" y="110114"/>
                </a:lnTo>
                <a:lnTo>
                  <a:pt x="120678" y="114050"/>
                </a:lnTo>
                <a:lnTo>
                  <a:pt x="121778" y="117943"/>
                </a:lnTo>
                <a:lnTo>
                  <a:pt x="123780" y="121809"/>
                </a:lnTo>
                <a:lnTo>
                  <a:pt x="126386" y="125656"/>
                </a:lnTo>
                <a:lnTo>
                  <a:pt x="133624" y="134888"/>
                </a:lnTo>
                <a:lnTo>
                  <a:pt x="135489" y="135645"/>
                </a:lnTo>
                <a:lnTo>
                  <a:pt x="140946" y="136487"/>
                </a:lnTo>
                <a:lnTo>
                  <a:pt x="147605" y="136861"/>
                </a:lnTo>
                <a:lnTo>
                  <a:pt x="154798" y="137028"/>
                </a:lnTo>
                <a:lnTo>
                  <a:pt x="162228" y="137102"/>
                </a:lnTo>
                <a:lnTo>
                  <a:pt x="165988" y="135851"/>
                </a:lnTo>
                <a:lnTo>
                  <a:pt x="173551" y="131075"/>
                </a:lnTo>
                <a:lnTo>
                  <a:pt x="177347" y="128023"/>
                </a:lnTo>
                <a:lnTo>
                  <a:pt x="181146" y="124719"/>
                </a:lnTo>
                <a:lnTo>
                  <a:pt x="184949" y="121246"/>
                </a:lnTo>
                <a:lnTo>
                  <a:pt x="192563" y="114001"/>
                </a:lnTo>
                <a:lnTo>
                  <a:pt x="196370" y="110291"/>
                </a:lnTo>
                <a:lnTo>
                  <a:pt x="200179" y="107817"/>
                </a:lnTo>
                <a:lnTo>
                  <a:pt x="207797" y="105069"/>
                </a:lnTo>
                <a:lnTo>
                  <a:pt x="215417" y="100461"/>
                </a:lnTo>
                <a:lnTo>
                  <a:pt x="219227" y="97454"/>
                </a:lnTo>
                <a:lnTo>
                  <a:pt x="223037" y="94180"/>
                </a:lnTo>
                <a:lnTo>
                  <a:pt x="226847" y="90727"/>
                </a:lnTo>
                <a:lnTo>
                  <a:pt x="234466" y="83503"/>
                </a:lnTo>
                <a:lnTo>
                  <a:pt x="242086" y="76059"/>
                </a:lnTo>
                <a:lnTo>
                  <a:pt x="244626" y="72296"/>
                </a:lnTo>
                <a:lnTo>
                  <a:pt x="246320" y="68518"/>
                </a:lnTo>
                <a:lnTo>
                  <a:pt x="247449" y="64729"/>
                </a:lnTo>
                <a:lnTo>
                  <a:pt x="249472" y="62203"/>
                </a:lnTo>
                <a:lnTo>
                  <a:pt x="252089" y="60519"/>
                </a:lnTo>
                <a:lnTo>
                  <a:pt x="261137" y="5715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697"/>
          <p:cNvSpPr/>
          <p:nvPr/>
        </p:nvSpPr>
        <p:spPr>
          <a:xfrm>
            <a:off x="6229350" y="4745038"/>
            <a:ext cx="212224" cy="171132"/>
          </a:xfrm>
          <a:custGeom>
            <a:avLst/>
            <a:gdLst/>
            <a:ahLst/>
            <a:cxnLst/>
            <a:rect l="0" t="0" r="0" b="0"/>
            <a:pathLst>
              <a:path w="212224" h="171132">
                <a:moveTo>
                  <a:pt x="0" y="9841"/>
                </a:moveTo>
                <a:lnTo>
                  <a:pt x="9841" y="0"/>
                </a:lnTo>
                <a:lnTo>
                  <a:pt x="11640" y="740"/>
                </a:lnTo>
                <a:lnTo>
                  <a:pt x="17026" y="4950"/>
                </a:lnTo>
                <a:lnTo>
                  <a:pt x="20241" y="6580"/>
                </a:lnTo>
                <a:lnTo>
                  <a:pt x="23654" y="7668"/>
                </a:lnTo>
                <a:lnTo>
                  <a:pt x="27199" y="8392"/>
                </a:lnTo>
                <a:lnTo>
                  <a:pt x="29562" y="10145"/>
                </a:lnTo>
                <a:lnTo>
                  <a:pt x="31138" y="12584"/>
                </a:lnTo>
                <a:lnTo>
                  <a:pt x="32189" y="15479"/>
                </a:lnTo>
                <a:lnTo>
                  <a:pt x="34159" y="18680"/>
                </a:lnTo>
                <a:lnTo>
                  <a:pt x="36742" y="22084"/>
                </a:lnTo>
                <a:lnTo>
                  <a:pt x="39735" y="25623"/>
                </a:lnTo>
                <a:lnTo>
                  <a:pt x="41730" y="29253"/>
                </a:lnTo>
                <a:lnTo>
                  <a:pt x="43060" y="32942"/>
                </a:lnTo>
                <a:lnTo>
                  <a:pt x="43946" y="36672"/>
                </a:lnTo>
                <a:lnTo>
                  <a:pt x="45807" y="41698"/>
                </a:lnTo>
                <a:lnTo>
                  <a:pt x="48318" y="47590"/>
                </a:lnTo>
                <a:lnTo>
                  <a:pt x="51262" y="54057"/>
                </a:lnTo>
                <a:lnTo>
                  <a:pt x="53225" y="59638"/>
                </a:lnTo>
                <a:lnTo>
                  <a:pt x="54533" y="64630"/>
                </a:lnTo>
                <a:lnTo>
                  <a:pt x="55405" y="69227"/>
                </a:lnTo>
                <a:lnTo>
                  <a:pt x="58527" y="77372"/>
                </a:lnTo>
                <a:lnTo>
                  <a:pt x="63148" y="87882"/>
                </a:lnTo>
                <a:lnTo>
                  <a:pt x="68769" y="99968"/>
                </a:lnTo>
                <a:lnTo>
                  <a:pt x="72516" y="109296"/>
                </a:lnTo>
                <a:lnTo>
                  <a:pt x="75014" y="116785"/>
                </a:lnTo>
                <a:lnTo>
                  <a:pt x="76679" y="123047"/>
                </a:lnTo>
                <a:lnTo>
                  <a:pt x="79059" y="128492"/>
                </a:lnTo>
                <a:lnTo>
                  <a:pt x="81916" y="133392"/>
                </a:lnTo>
                <a:lnTo>
                  <a:pt x="85090" y="137928"/>
                </a:lnTo>
                <a:lnTo>
                  <a:pt x="87207" y="142222"/>
                </a:lnTo>
                <a:lnTo>
                  <a:pt x="88617" y="146356"/>
                </a:lnTo>
                <a:lnTo>
                  <a:pt x="90882" y="156046"/>
                </a:lnTo>
                <a:lnTo>
                  <a:pt x="93608" y="159381"/>
                </a:lnTo>
                <a:lnTo>
                  <a:pt x="97965" y="164145"/>
                </a:lnTo>
                <a:lnTo>
                  <a:pt x="103410" y="169860"/>
                </a:lnTo>
                <a:lnTo>
                  <a:pt x="107040" y="171131"/>
                </a:lnTo>
                <a:lnTo>
                  <a:pt x="109460" y="169437"/>
                </a:lnTo>
                <a:lnTo>
                  <a:pt x="111073" y="165769"/>
                </a:lnTo>
                <a:lnTo>
                  <a:pt x="112148" y="159513"/>
                </a:lnTo>
                <a:lnTo>
                  <a:pt x="112865" y="151532"/>
                </a:lnTo>
                <a:lnTo>
                  <a:pt x="113662" y="135045"/>
                </a:lnTo>
                <a:lnTo>
                  <a:pt x="114016" y="123484"/>
                </a:lnTo>
                <a:lnTo>
                  <a:pt x="115381" y="117353"/>
                </a:lnTo>
                <a:lnTo>
                  <a:pt x="117560" y="110726"/>
                </a:lnTo>
                <a:lnTo>
                  <a:pt x="120283" y="103768"/>
                </a:lnTo>
                <a:lnTo>
                  <a:pt x="122099" y="97859"/>
                </a:lnTo>
                <a:lnTo>
                  <a:pt x="123309" y="92650"/>
                </a:lnTo>
                <a:lnTo>
                  <a:pt x="124116" y="87907"/>
                </a:lnTo>
                <a:lnTo>
                  <a:pt x="125924" y="84745"/>
                </a:lnTo>
                <a:lnTo>
                  <a:pt x="128399" y="82637"/>
                </a:lnTo>
                <a:lnTo>
                  <a:pt x="131319" y="81232"/>
                </a:lnTo>
                <a:lnTo>
                  <a:pt x="134535" y="77755"/>
                </a:lnTo>
                <a:lnTo>
                  <a:pt x="137950" y="72897"/>
                </a:lnTo>
                <a:lnTo>
                  <a:pt x="146488" y="58986"/>
                </a:lnTo>
                <a:lnTo>
                  <a:pt x="148458" y="57844"/>
                </a:lnTo>
                <a:lnTo>
                  <a:pt x="154034" y="56576"/>
                </a:lnTo>
                <a:lnTo>
                  <a:pt x="157299" y="54968"/>
                </a:lnTo>
                <a:lnTo>
                  <a:pt x="160746" y="52626"/>
                </a:lnTo>
                <a:lnTo>
                  <a:pt x="164314" y="49794"/>
                </a:lnTo>
                <a:lnTo>
                  <a:pt x="167963" y="47907"/>
                </a:lnTo>
                <a:lnTo>
                  <a:pt x="171665" y="46648"/>
                </a:lnTo>
                <a:lnTo>
                  <a:pt x="180664" y="44628"/>
                </a:lnTo>
                <a:lnTo>
                  <a:pt x="185281" y="44352"/>
                </a:lnTo>
                <a:lnTo>
                  <a:pt x="192526" y="44175"/>
                </a:lnTo>
                <a:lnTo>
                  <a:pt x="196904" y="47538"/>
                </a:lnTo>
                <a:lnTo>
                  <a:pt x="203994" y="53976"/>
                </a:lnTo>
                <a:lnTo>
                  <a:pt x="204576" y="55775"/>
                </a:lnTo>
                <a:lnTo>
                  <a:pt x="204964" y="58244"/>
                </a:lnTo>
                <a:lnTo>
                  <a:pt x="205223" y="61160"/>
                </a:lnTo>
                <a:lnTo>
                  <a:pt x="206664" y="64373"/>
                </a:lnTo>
                <a:lnTo>
                  <a:pt x="208896" y="67786"/>
                </a:lnTo>
                <a:lnTo>
                  <a:pt x="211654" y="71331"/>
                </a:lnTo>
                <a:lnTo>
                  <a:pt x="212223" y="76235"/>
                </a:lnTo>
                <a:lnTo>
                  <a:pt x="211332" y="82044"/>
                </a:lnTo>
                <a:lnTo>
                  <a:pt x="209468" y="88456"/>
                </a:lnTo>
                <a:lnTo>
                  <a:pt x="208225" y="94001"/>
                </a:lnTo>
                <a:lnTo>
                  <a:pt x="207396" y="98968"/>
                </a:lnTo>
                <a:lnTo>
                  <a:pt x="206844" y="103549"/>
                </a:lnTo>
                <a:lnTo>
                  <a:pt x="205206" y="107873"/>
                </a:lnTo>
                <a:lnTo>
                  <a:pt x="202844" y="112026"/>
                </a:lnTo>
                <a:lnTo>
                  <a:pt x="199999" y="116064"/>
                </a:lnTo>
                <a:lnTo>
                  <a:pt x="195562" y="121297"/>
                </a:lnTo>
                <a:lnTo>
                  <a:pt x="190065" y="127325"/>
                </a:lnTo>
                <a:lnTo>
                  <a:pt x="183860" y="133884"/>
                </a:lnTo>
                <a:lnTo>
                  <a:pt x="179723" y="139526"/>
                </a:lnTo>
                <a:lnTo>
                  <a:pt x="176965" y="144558"/>
                </a:lnTo>
                <a:lnTo>
                  <a:pt x="175127" y="149183"/>
                </a:lnTo>
                <a:lnTo>
                  <a:pt x="172631" y="152265"/>
                </a:lnTo>
                <a:lnTo>
                  <a:pt x="169697" y="154321"/>
                </a:lnTo>
                <a:lnTo>
                  <a:pt x="166471" y="155691"/>
                </a:lnTo>
                <a:lnTo>
                  <a:pt x="160511" y="157875"/>
                </a:lnTo>
                <a:lnTo>
                  <a:pt x="143728" y="163687"/>
                </a:lnTo>
                <a:lnTo>
                  <a:pt x="136458" y="165745"/>
                </a:lnTo>
                <a:lnTo>
                  <a:pt x="130342" y="167117"/>
                </a:lnTo>
                <a:lnTo>
                  <a:pt x="124994" y="168032"/>
                </a:lnTo>
                <a:lnTo>
                  <a:pt x="118889" y="168642"/>
                </a:lnTo>
                <a:lnTo>
                  <a:pt x="112280" y="169048"/>
                </a:lnTo>
                <a:lnTo>
                  <a:pt x="105333" y="169319"/>
                </a:lnTo>
                <a:lnTo>
                  <a:pt x="98162" y="168230"/>
                </a:lnTo>
                <a:lnTo>
                  <a:pt x="90841" y="166234"/>
                </a:lnTo>
                <a:lnTo>
                  <a:pt x="72976" y="159973"/>
                </a:lnTo>
                <a:lnTo>
                  <a:pt x="67147" y="159116"/>
                </a:lnTo>
                <a:lnTo>
                  <a:pt x="60112" y="158634"/>
                </a:lnTo>
                <a:lnTo>
                  <a:pt x="45720" y="15843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698"/>
          <p:cNvSpPr/>
          <p:nvPr/>
        </p:nvSpPr>
        <p:spPr>
          <a:xfrm>
            <a:off x="6961047" y="2629370"/>
            <a:ext cx="159844" cy="239560"/>
          </a:xfrm>
          <a:custGeom>
            <a:avLst/>
            <a:gdLst/>
            <a:ahLst/>
            <a:cxnLst/>
            <a:rect l="0" t="0" r="0" b="0"/>
            <a:pathLst>
              <a:path w="159844" h="239560">
                <a:moveTo>
                  <a:pt x="91262" y="10959"/>
                </a:moveTo>
                <a:lnTo>
                  <a:pt x="85195" y="4892"/>
                </a:lnTo>
                <a:lnTo>
                  <a:pt x="82137" y="3104"/>
                </a:lnTo>
                <a:lnTo>
                  <a:pt x="78829" y="1913"/>
                </a:lnTo>
                <a:lnTo>
                  <a:pt x="75354" y="1118"/>
                </a:lnTo>
                <a:lnTo>
                  <a:pt x="71767" y="589"/>
                </a:lnTo>
                <a:lnTo>
                  <a:pt x="68106" y="236"/>
                </a:lnTo>
                <a:lnTo>
                  <a:pt x="64394" y="0"/>
                </a:lnTo>
                <a:lnTo>
                  <a:pt x="60650" y="1113"/>
                </a:lnTo>
                <a:lnTo>
                  <a:pt x="56885" y="3125"/>
                </a:lnTo>
                <a:lnTo>
                  <a:pt x="53104" y="5737"/>
                </a:lnTo>
                <a:lnTo>
                  <a:pt x="50583" y="8748"/>
                </a:lnTo>
                <a:lnTo>
                  <a:pt x="48903" y="12025"/>
                </a:lnTo>
                <a:lnTo>
                  <a:pt x="47783" y="15480"/>
                </a:lnTo>
                <a:lnTo>
                  <a:pt x="43227" y="22863"/>
                </a:lnTo>
                <a:lnTo>
                  <a:pt x="36378" y="32865"/>
                </a:lnTo>
                <a:lnTo>
                  <a:pt x="28003" y="44613"/>
                </a:lnTo>
                <a:lnTo>
                  <a:pt x="22419" y="53715"/>
                </a:lnTo>
                <a:lnTo>
                  <a:pt x="18698" y="61053"/>
                </a:lnTo>
                <a:lnTo>
                  <a:pt x="16216" y="67215"/>
                </a:lnTo>
                <a:lnTo>
                  <a:pt x="13291" y="73864"/>
                </a:lnTo>
                <a:lnTo>
                  <a:pt x="6655" y="88024"/>
                </a:lnTo>
                <a:lnTo>
                  <a:pt x="4378" y="94085"/>
                </a:lnTo>
                <a:lnTo>
                  <a:pt x="2859" y="99397"/>
                </a:lnTo>
                <a:lnTo>
                  <a:pt x="1847" y="104208"/>
                </a:lnTo>
                <a:lnTo>
                  <a:pt x="1172" y="109955"/>
                </a:lnTo>
                <a:lnTo>
                  <a:pt x="722" y="116326"/>
                </a:lnTo>
                <a:lnTo>
                  <a:pt x="422" y="123114"/>
                </a:lnTo>
                <a:lnTo>
                  <a:pt x="89" y="140816"/>
                </a:lnTo>
                <a:lnTo>
                  <a:pt x="0" y="150870"/>
                </a:lnTo>
                <a:lnTo>
                  <a:pt x="1210" y="158843"/>
                </a:lnTo>
                <a:lnTo>
                  <a:pt x="3289" y="165429"/>
                </a:lnTo>
                <a:lnTo>
                  <a:pt x="9679" y="179055"/>
                </a:lnTo>
                <a:lnTo>
                  <a:pt x="13941" y="184305"/>
                </a:lnTo>
                <a:lnTo>
                  <a:pt x="16854" y="187484"/>
                </a:lnTo>
                <a:lnTo>
                  <a:pt x="20067" y="188332"/>
                </a:lnTo>
                <a:lnTo>
                  <a:pt x="23479" y="187628"/>
                </a:lnTo>
                <a:lnTo>
                  <a:pt x="27023" y="185888"/>
                </a:lnTo>
                <a:lnTo>
                  <a:pt x="30657" y="184729"/>
                </a:lnTo>
                <a:lnTo>
                  <a:pt x="34348" y="183956"/>
                </a:lnTo>
                <a:lnTo>
                  <a:pt x="38080" y="183440"/>
                </a:lnTo>
                <a:lnTo>
                  <a:pt x="40568" y="181827"/>
                </a:lnTo>
                <a:lnTo>
                  <a:pt x="42226" y="179481"/>
                </a:lnTo>
                <a:lnTo>
                  <a:pt x="43332" y="176647"/>
                </a:lnTo>
                <a:lnTo>
                  <a:pt x="47946" y="170112"/>
                </a:lnTo>
                <a:lnTo>
                  <a:pt x="50956" y="166591"/>
                </a:lnTo>
                <a:lnTo>
                  <a:pt x="54230" y="161704"/>
                </a:lnTo>
                <a:lnTo>
                  <a:pt x="57685" y="155906"/>
                </a:lnTo>
                <a:lnTo>
                  <a:pt x="61257" y="149500"/>
                </a:lnTo>
                <a:lnTo>
                  <a:pt x="63639" y="143960"/>
                </a:lnTo>
                <a:lnTo>
                  <a:pt x="65227" y="138997"/>
                </a:lnTo>
                <a:lnTo>
                  <a:pt x="66285" y="134418"/>
                </a:lnTo>
                <a:lnTo>
                  <a:pt x="68261" y="128825"/>
                </a:lnTo>
                <a:lnTo>
                  <a:pt x="70848" y="122556"/>
                </a:lnTo>
                <a:lnTo>
                  <a:pt x="73843" y="115837"/>
                </a:lnTo>
                <a:lnTo>
                  <a:pt x="75839" y="110088"/>
                </a:lnTo>
                <a:lnTo>
                  <a:pt x="77170" y="104985"/>
                </a:lnTo>
                <a:lnTo>
                  <a:pt x="78058" y="100313"/>
                </a:lnTo>
                <a:lnTo>
                  <a:pt x="78649" y="94659"/>
                </a:lnTo>
                <a:lnTo>
                  <a:pt x="79044" y="88349"/>
                </a:lnTo>
                <a:lnTo>
                  <a:pt x="79306" y="81603"/>
                </a:lnTo>
                <a:lnTo>
                  <a:pt x="80752" y="75835"/>
                </a:lnTo>
                <a:lnTo>
                  <a:pt x="82986" y="70720"/>
                </a:lnTo>
                <a:lnTo>
                  <a:pt x="85745" y="66040"/>
                </a:lnTo>
                <a:lnTo>
                  <a:pt x="87583" y="61650"/>
                </a:lnTo>
                <a:lnTo>
                  <a:pt x="88811" y="57453"/>
                </a:lnTo>
                <a:lnTo>
                  <a:pt x="89628" y="53385"/>
                </a:lnTo>
                <a:lnTo>
                  <a:pt x="90172" y="48133"/>
                </a:lnTo>
                <a:lnTo>
                  <a:pt x="90536" y="42092"/>
                </a:lnTo>
                <a:lnTo>
                  <a:pt x="91220" y="23543"/>
                </a:lnTo>
                <a:lnTo>
                  <a:pt x="94630" y="26289"/>
                </a:lnTo>
                <a:lnTo>
                  <a:pt x="97318" y="28799"/>
                </a:lnTo>
                <a:lnTo>
                  <a:pt x="99109" y="31742"/>
                </a:lnTo>
                <a:lnTo>
                  <a:pt x="101100" y="38400"/>
                </a:lnTo>
                <a:lnTo>
                  <a:pt x="101985" y="45592"/>
                </a:lnTo>
                <a:lnTo>
                  <a:pt x="102221" y="49288"/>
                </a:lnTo>
                <a:lnTo>
                  <a:pt x="102483" y="63554"/>
                </a:lnTo>
                <a:lnTo>
                  <a:pt x="102553" y="72693"/>
                </a:lnTo>
                <a:lnTo>
                  <a:pt x="103869" y="83865"/>
                </a:lnTo>
                <a:lnTo>
                  <a:pt x="106017" y="96393"/>
                </a:lnTo>
                <a:lnTo>
                  <a:pt x="108719" y="109825"/>
                </a:lnTo>
                <a:lnTo>
                  <a:pt x="111791" y="122590"/>
                </a:lnTo>
                <a:lnTo>
                  <a:pt x="115107" y="134910"/>
                </a:lnTo>
                <a:lnTo>
                  <a:pt x="118589" y="146933"/>
                </a:lnTo>
                <a:lnTo>
                  <a:pt x="120910" y="156219"/>
                </a:lnTo>
                <a:lnTo>
                  <a:pt x="122458" y="163679"/>
                </a:lnTo>
                <a:lnTo>
                  <a:pt x="123490" y="169922"/>
                </a:lnTo>
                <a:lnTo>
                  <a:pt x="124177" y="175355"/>
                </a:lnTo>
                <a:lnTo>
                  <a:pt x="124636" y="180246"/>
                </a:lnTo>
                <a:lnTo>
                  <a:pt x="124942" y="184777"/>
                </a:lnTo>
                <a:lnTo>
                  <a:pt x="126415" y="190338"/>
                </a:lnTo>
                <a:lnTo>
                  <a:pt x="128667" y="196585"/>
                </a:lnTo>
                <a:lnTo>
                  <a:pt x="131439" y="203290"/>
                </a:lnTo>
                <a:lnTo>
                  <a:pt x="133287" y="209030"/>
                </a:lnTo>
                <a:lnTo>
                  <a:pt x="134519" y="214126"/>
                </a:lnTo>
                <a:lnTo>
                  <a:pt x="135340" y="218794"/>
                </a:lnTo>
                <a:lnTo>
                  <a:pt x="137157" y="221906"/>
                </a:lnTo>
                <a:lnTo>
                  <a:pt x="139639" y="223981"/>
                </a:lnTo>
                <a:lnTo>
                  <a:pt x="142564" y="225363"/>
                </a:lnTo>
                <a:lnTo>
                  <a:pt x="145783" y="227555"/>
                </a:lnTo>
                <a:lnTo>
                  <a:pt x="149199" y="230287"/>
                </a:lnTo>
                <a:lnTo>
                  <a:pt x="159843" y="23955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699"/>
          <p:cNvSpPr/>
          <p:nvPr/>
        </p:nvSpPr>
        <p:spPr>
          <a:xfrm>
            <a:off x="7155180" y="2628900"/>
            <a:ext cx="262890" cy="68580"/>
          </a:xfrm>
          <a:custGeom>
            <a:avLst/>
            <a:gdLst/>
            <a:ahLst/>
            <a:cxnLst/>
            <a:rect l="0" t="0" r="0" b="0"/>
            <a:pathLst>
              <a:path w="262890" h="68580">
                <a:moveTo>
                  <a:pt x="0" y="68579"/>
                </a:moveTo>
                <a:lnTo>
                  <a:pt x="6068" y="62512"/>
                </a:lnTo>
                <a:lnTo>
                  <a:pt x="15474" y="59454"/>
                </a:lnTo>
                <a:lnTo>
                  <a:pt x="29366" y="56146"/>
                </a:lnTo>
                <a:lnTo>
                  <a:pt x="46247" y="52671"/>
                </a:lnTo>
                <a:lnTo>
                  <a:pt x="65121" y="47814"/>
                </a:lnTo>
                <a:lnTo>
                  <a:pt x="85324" y="42036"/>
                </a:lnTo>
                <a:lnTo>
                  <a:pt x="125552" y="30112"/>
                </a:lnTo>
                <a:lnTo>
                  <a:pt x="160364" y="20580"/>
                </a:lnTo>
                <a:lnTo>
                  <a:pt x="174219" y="17529"/>
                </a:lnTo>
                <a:lnTo>
                  <a:pt x="185995" y="15496"/>
                </a:lnTo>
                <a:lnTo>
                  <a:pt x="196387" y="14141"/>
                </a:lnTo>
                <a:lnTo>
                  <a:pt x="204585" y="11967"/>
                </a:lnTo>
                <a:lnTo>
                  <a:pt x="211319" y="9248"/>
                </a:lnTo>
                <a:lnTo>
                  <a:pt x="217080" y="6165"/>
                </a:lnTo>
                <a:lnTo>
                  <a:pt x="223460" y="4110"/>
                </a:lnTo>
                <a:lnTo>
                  <a:pt x="230253" y="2740"/>
                </a:lnTo>
                <a:lnTo>
                  <a:pt x="262889"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700"/>
          <p:cNvSpPr/>
          <p:nvPr/>
        </p:nvSpPr>
        <p:spPr>
          <a:xfrm>
            <a:off x="7189940" y="2503169"/>
            <a:ext cx="79541" cy="365761"/>
          </a:xfrm>
          <a:custGeom>
            <a:avLst/>
            <a:gdLst/>
            <a:ahLst/>
            <a:cxnLst/>
            <a:rect l="0" t="0" r="0" b="0"/>
            <a:pathLst>
              <a:path w="79541" h="365761">
                <a:moveTo>
                  <a:pt x="10960" y="0"/>
                </a:moveTo>
                <a:lnTo>
                  <a:pt x="4892" y="6068"/>
                </a:lnTo>
                <a:lnTo>
                  <a:pt x="3104" y="9126"/>
                </a:lnTo>
                <a:lnTo>
                  <a:pt x="1118" y="15909"/>
                </a:lnTo>
                <a:lnTo>
                  <a:pt x="0" y="26869"/>
                </a:lnTo>
                <a:lnTo>
                  <a:pt x="2383" y="39503"/>
                </a:lnTo>
                <a:lnTo>
                  <a:pt x="11804" y="80634"/>
                </a:lnTo>
                <a:lnTo>
                  <a:pt x="24459" y="129394"/>
                </a:lnTo>
                <a:lnTo>
                  <a:pt x="31389" y="154843"/>
                </a:lnTo>
                <a:lnTo>
                  <a:pt x="36008" y="174349"/>
                </a:lnTo>
                <a:lnTo>
                  <a:pt x="39090" y="189893"/>
                </a:lnTo>
                <a:lnTo>
                  <a:pt x="41142" y="202795"/>
                </a:lnTo>
                <a:lnTo>
                  <a:pt x="42512" y="213937"/>
                </a:lnTo>
                <a:lnTo>
                  <a:pt x="43424" y="223905"/>
                </a:lnTo>
                <a:lnTo>
                  <a:pt x="44033" y="233090"/>
                </a:lnTo>
                <a:lnTo>
                  <a:pt x="45709" y="244293"/>
                </a:lnTo>
                <a:lnTo>
                  <a:pt x="48096" y="256842"/>
                </a:lnTo>
                <a:lnTo>
                  <a:pt x="50957" y="270289"/>
                </a:lnTo>
                <a:lnTo>
                  <a:pt x="52864" y="280522"/>
                </a:lnTo>
                <a:lnTo>
                  <a:pt x="54136" y="288615"/>
                </a:lnTo>
                <a:lnTo>
                  <a:pt x="54983" y="295280"/>
                </a:lnTo>
                <a:lnTo>
                  <a:pt x="56819" y="304804"/>
                </a:lnTo>
                <a:lnTo>
                  <a:pt x="62246" y="328932"/>
                </a:lnTo>
                <a:lnTo>
                  <a:pt x="64200" y="338668"/>
                </a:lnTo>
                <a:lnTo>
                  <a:pt x="65503" y="346429"/>
                </a:lnTo>
                <a:lnTo>
                  <a:pt x="66372" y="352873"/>
                </a:lnTo>
                <a:lnTo>
                  <a:pt x="68221" y="357169"/>
                </a:lnTo>
                <a:lnTo>
                  <a:pt x="70724" y="360032"/>
                </a:lnTo>
                <a:lnTo>
                  <a:pt x="79540" y="36576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701"/>
          <p:cNvSpPr/>
          <p:nvPr/>
        </p:nvSpPr>
        <p:spPr>
          <a:xfrm>
            <a:off x="7383780" y="2411729"/>
            <a:ext cx="249660" cy="445744"/>
          </a:xfrm>
          <a:custGeom>
            <a:avLst/>
            <a:gdLst/>
            <a:ahLst/>
            <a:cxnLst/>
            <a:rect l="0" t="0" r="0" b="0"/>
            <a:pathLst>
              <a:path w="249660" h="445744">
                <a:moveTo>
                  <a:pt x="0" y="0"/>
                </a:moveTo>
                <a:lnTo>
                  <a:pt x="6068" y="12136"/>
                </a:lnTo>
                <a:lnTo>
                  <a:pt x="9047" y="21481"/>
                </a:lnTo>
                <a:lnTo>
                  <a:pt x="9841" y="25751"/>
                </a:lnTo>
                <a:lnTo>
                  <a:pt x="12911" y="33677"/>
                </a:lnTo>
                <a:lnTo>
                  <a:pt x="17496" y="44042"/>
                </a:lnTo>
                <a:lnTo>
                  <a:pt x="23095" y="56031"/>
                </a:lnTo>
                <a:lnTo>
                  <a:pt x="28096" y="70374"/>
                </a:lnTo>
                <a:lnTo>
                  <a:pt x="32700" y="86286"/>
                </a:lnTo>
                <a:lnTo>
                  <a:pt x="37040" y="103244"/>
                </a:lnTo>
                <a:lnTo>
                  <a:pt x="39933" y="118360"/>
                </a:lnTo>
                <a:lnTo>
                  <a:pt x="41862" y="132247"/>
                </a:lnTo>
                <a:lnTo>
                  <a:pt x="43148" y="145315"/>
                </a:lnTo>
                <a:lnTo>
                  <a:pt x="45275" y="157837"/>
                </a:lnTo>
                <a:lnTo>
                  <a:pt x="47963" y="169995"/>
                </a:lnTo>
                <a:lnTo>
                  <a:pt x="51025" y="181910"/>
                </a:lnTo>
                <a:lnTo>
                  <a:pt x="53067" y="193663"/>
                </a:lnTo>
                <a:lnTo>
                  <a:pt x="54428" y="205309"/>
                </a:lnTo>
                <a:lnTo>
                  <a:pt x="55335" y="216883"/>
                </a:lnTo>
                <a:lnTo>
                  <a:pt x="55940" y="227139"/>
                </a:lnTo>
                <a:lnTo>
                  <a:pt x="56613" y="245308"/>
                </a:lnTo>
                <a:lnTo>
                  <a:pt x="56990" y="318359"/>
                </a:lnTo>
                <a:lnTo>
                  <a:pt x="58313" y="341779"/>
                </a:lnTo>
                <a:lnTo>
                  <a:pt x="60465" y="361203"/>
                </a:lnTo>
                <a:lnTo>
                  <a:pt x="63170" y="377962"/>
                </a:lnTo>
                <a:lnTo>
                  <a:pt x="64973" y="390405"/>
                </a:lnTo>
                <a:lnTo>
                  <a:pt x="66176" y="399970"/>
                </a:lnTo>
                <a:lnTo>
                  <a:pt x="67510" y="411445"/>
                </a:lnTo>
                <a:lnTo>
                  <a:pt x="67867" y="412727"/>
                </a:lnTo>
                <a:lnTo>
                  <a:pt x="68104" y="412311"/>
                </a:lnTo>
                <a:lnTo>
                  <a:pt x="69756" y="399979"/>
                </a:lnTo>
                <a:lnTo>
                  <a:pt x="71904" y="392383"/>
                </a:lnTo>
                <a:lnTo>
                  <a:pt x="74605" y="383509"/>
                </a:lnTo>
                <a:lnTo>
                  <a:pt x="76407" y="375053"/>
                </a:lnTo>
                <a:lnTo>
                  <a:pt x="77608" y="366875"/>
                </a:lnTo>
                <a:lnTo>
                  <a:pt x="78408" y="358884"/>
                </a:lnTo>
                <a:lnTo>
                  <a:pt x="80212" y="351016"/>
                </a:lnTo>
                <a:lnTo>
                  <a:pt x="82685" y="343231"/>
                </a:lnTo>
                <a:lnTo>
                  <a:pt x="85603" y="335501"/>
                </a:lnTo>
                <a:lnTo>
                  <a:pt x="90088" y="327807"/>
                </a:lnTo>
                <a:lnTo>
                  <a:pt x="95619" y="320138"/>
                </a:lnTo>
                <a:lnTo>
                  <a:pt x="101846" y="312486"/>
                </a:lnTo>
                <a:lnTo>
                  <a:pt x="107268" y="304844"/>
                </a:lnTo>
                <a:lnTo>
                  <a:pt x="112151" y="297210"/>
                </a:lnTo>
                <a:lnTo>
                  <a:pt x="116678" y="289580"/>
                </a:lnTo>
                <a:lnTo>
                  <a:pt x="122235" y="283223"/>
                </a:lnTo>
                <a:lnTo>
                  <a:pt x="128480" y="277716"/>
                </a:lnTo>
                <a:lnTo>
                  <a:pt x="135183" y="272774"/>
                </a:lnTo>
                <a:lnTo>
                  <a:pt x="140921" y="268209"/>
                </a:lnTo>
                <a:lnTo>
                  <a:pt x="146018" y="263897"/>
                </a:lnTo>
                <a:lnTo>
                  <a:pt x="150685" y="259751"/>
                </a:lnTo>
                <a:lnTo>
                  <a:pt x="156337" y="255718"/>
                </a:lnTo>
                <a:lnTo>
                  <a:pt x="162644" y="251759"/>
                </a:lnTo>
                <a:lnTo>
                  <a:pt x="169389" y="247849"/>
                </a:lnTo>
                <a:lnTo>
                  <a:pt x="175156" y="245243"/>
                </a:lnTo>
                <a:lnTo>
                  <a:pt x="180271" y="243506"/>
                </a:lnTo>
                <a:lnTo>
                  <a:pt x="184950" y="242347"/>
                </a:lnTo>
                <a:lnTo>
                  <a:pt x="190610" y="241575"/>
                </a:lnTo>
                <a:lnTo>
                  <a:pt x="196923" y="241060"/>
                </a:lnTo>
                <a:lnTo>
                  <a:pt x="209441" y="240488"/>
                </a:lnTo>
                <a:lnTo>
                  <a:pt x="219238" y="240234"/>
                </a:lnTo>
                <a:lnTo>
                  <a:pt x="231893" y="240091"/>
                </a:lnTo>
                <a:lnTo>
                  <a:pt x="234606" y="241341"/>
                </a:lnTo>
                <a:lnTo>
                  <a:pt x="236413" y="243444"/>
                </a:lnTo>
                <a:lnTo>
                  <a:pt x="242345" y="255858"/>
                </a:lnTo>
                <a:lnTo>
                  <a:pt x="245383" y="262013"/>
                </a:lnTo>
                <a:lnTo>
                  <a:pt x="248759" y="275624"/>
                </a:lnTo>
                <a:lnTo>
                  <a:pt x="249659" y="282809"/>
                </a:lnTo>
                <a:lnTo>
                  <a:pt x="248989" y="288870"/>
                </a:lnTo>
                <a:lnTo>
                  <a:pt x="247273" y="294180"/>
                </a:lnTo>
                <a:lnTo>
                  <a:pt x="235392" y="317895"/>
                </a:lnTo>
                <a:lnTo>
                  <a:pt x="228232" y="328824"/>
                </a:lnTo>
                <a:lnTo>
                  <a:pt x="220816" y="339184"/>
                </a:lnTo>
                <a:lnTo>
                  <a:pt x="213286" y="352255"/>
                </a:lnTo>
                <a:lnTo>
                  <a:pt x="208231" y="359297"/>
                </a:lnTo>
                <a:lnTo>
                  <a:pt x="202320" y="366532"/>
                </a:lnTo>
                <a:lnTo>
                  <a:pt x="195840" y="373894"/>
                </a:lnTo>
                <a:lnTo>
                  <a:pt x="188981" y="380073"/>
                </a:lnTo>
                <a:lnTo>
                  <a:pt x="181866" y="385462"/>
                </a:lnTo>
                <a:lnTo>
                  <a:pt x="174585" y="390325"/>
                </a:lnTo>
                <a:lnTo>
                  <a:pt x="167190" y="396107"/>
                </a:lnTo>
                <a:lnTo>
                  <a:pt x="159720" y="402501"/>
                </a:lnTo>
                <a:lnTo>
                  <a:pt x="152200" y="409305"/>
                </a:lnTo>
                <a:lnTo>
                  <a:pt x="144646" y="415110"/>
                </a:lnTo>
                <a:lnTo>
                  <a:pt x="137071" y="420250"/>
                </a:lnTo>
                <a:lnTo>
                  <a:pt x="129480" y="424947"/>
                </a:lnTo>
                <a:lnTo>
                  <a:pt x="120610" y="429348"/>
                </a:lnTo>
                <a:lnTo>
                  <a:pt x="110887" y="433552"/>
                </a:lnTo>
                <a:lnTo>
                  <a:pt x="100594" y="437625"/>
                </a:lnTo>
                <a:lnTo>
                  <a:pt x="91193" y="440340"/>
                </a:lnTo>
                <a:lnTo>
                  <a:pt x="82385" y="442150"/>
                </a:lnTo>
                <a:lnTo>
                  <a:pt x="73974" y="443357"/>
                </a:lnTo>
                <a:lnTo>
                  <a:pt x="67096" y="444161"/>
                </a:lnTo>
                <a:lnTo>
                  <a:pt x="61240" y="444698"/>
                </a:lnTo>
                <a:lnTo>
                  <a:pt x="56067" y="445056"/>
                </a:lnTo>
                <a:lnTo>
                  <a:pt x="51348" y="445294"/>
                </a:lnTo>
                <a:lnTo>
                  <a:pt x="36787" y="445708"/>
                </a:lnTo>
                <a:lnTo>
                  <a:pt x="32013" y="445743"/>
                </a:lnTo>
                <a:lnTo>
                  <a:pt x="22860" y="43434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702"/>
          <p:cNvSpPr/>
          <p:nvPr/>
        </p:nvSpPr>
        <p:spPr>
          <a:xfrm>
            <a:off x="7658100" y="2526029"/>
            <a:ext cx="274320" cy="91441"/>
          </a:xfrm>
          <a:custGeom>
            <a:avLst/>
            <a:gdLst/>
            <a:ahLst/>
            <a:cxnLst/>
            <a:rect l="0" t="0" r="0" b="0"/>
            <a:pathLst>
              <a:path w="274320" h="91441">
                <a:moveTo>
                  <a:pt x="0" y="91440"/>
                </a:moveTo>
                <a:lnTo>
                  <a:pt x="18203" y="85373"/>
                </a:lnTo>
                <a:lnTo>
                  <a:pt x="26105" y="82315"/>
                </a:lnTo>
                <a:lnTo>
                  <a:pt x="33914" y="79007"/>
                </a:lnTo>
                <a:lnTo>
                  <a:pt x="41658" y="75532"/>
                </a:lnTo>
                <a:lnTo>
                  <a:pt x="48092" y="71945"/>
                </a:lnTo>
                <a:lnTo>
                  <a:pt x="53651" y="68283"/>
                </a:lnTo>
                <a:lnTo>
                  <a:pt x="58628" y="64572"/>
                </a:lnTo>
                <a:lnTo>
                  <a:pt x="70835" y="58288"/>
                </a:lnTo>
                <a:lnTo>
                  <a:pt x="87863" y="50289"/>
                </a:lnTo>
                <a:lnTo>
                  <a:pt x="108105" y="41146"/>
                </a:lnTo>
                <a:lnTo>
                  <a:pt x="125410" y="33781"/>
                </a:lnTo>
                <a:lnTo>
                  <a:pt x="140756" y="27601"/>
                </a:lnTo>
                <a:lnTo>
                  <a:pt x="154798" y="22211"/>
                </a:lnTo>
                <a:lnTo>
                  <a:pt x="169239" y="17347"/>
                </a:lnTo>
                <a:lnTo>
                  <a:pt x="183946" y="12835"/>
                </a:lnTo>
                <a:lnTo>
                  <a:pt x="198830" y="8557"/>
                </a:lnTo>
                <a:lnTo>
                  <a:pt x="211294" y="5705"/>
                </a:lnTo>
                <a:lnTo>
                  <a:pt x="222142" y="3803"/>
                </a:lnTo>
                <a:lnTo>
                  <a:pt x="231915" y="2536"/>
                </a:lnTo>
                <a:lnTo>
                  <a:pt x="239700" y="1691"/>
                </a:lnTo>
                <a:lnTo>
                  <a:pt x="246160" y="1127"/>
                </a:lnTo>
                <a:lnTo>
                  <a:pt x="251736" y="752"/>
                </a:lnTo>
                <a:lnTo>
                  <a:pt x="261319" y="334"/>
                </a:lnTo>
                <a:lnTo>
                  <a:pt x="274319"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703"/>
          <p:cNvSpPr/>
          <p:nvPr/>
        </p:nvSpPr>
        <p:spPr>
          <a:xfrm>
            <a:off x="7692390" y="2583179"/>
            <a:ext cx="285751" cy="125731"/>
          </a:xfrm>
          <a:custGeom>
            <a:avLst/>
            <a:gdLst/>
            <a:ahLst/>
            <a:cxnLst/>
            <a:rect l="0" t="0" r="0" b="0"/>
            <a:pathLst>
              <a:path w="285751" h="125731">
                <a:moveTo>
                  <a:pt x="0" y="125730"/>
                </a:moveTo>
                <a:lnTo>
                  <a:pt x="12135" y="119663"/>
                </a:lnTo>
                <a:lnTo>
                  <a:pt x="16980" y="116605"/>
                </a:lnTo>
                <a:lnTo>
                  <a:pt x="21480" y="113297"/>
                </a:lnTo>
                <a:lnTo>
                  <a:pt x="25750" y="109822"/>
                </a:lnTo>
                <a:lnTo>
                  <a:pt x="31136" y="107505"/>
                </a:lnTo>
                <a:lnTo>
                  <a:pt x="37268" y="105960"/>
                </a:lnTo>
                <a:lnTo>
                  <a:pt x="43895" y="104930"/>
                </a:lnTo>
                <a:lnTo>
                  <a:pt x="50853" y="102974"/>
                </a:lnTo>
                <a:lnTo>
                  <a:pt x="58032" y="100399"/>
                </a:lnTo>
                <a:lnTo>
                  <a:pt x="65358" y="97413"/>
                </a:lnTo>
                <a:lnTo>
                  <a:pt x="72782" y="94152"/>
                </a:lnTo>
                <a:lnTo>
                  <a:pt x="87804" y="87143"/>
                </a:lnTo>
                <a:lnTo>
                  <a:pt x="133365" y="64728"/>
                </a:lnTo>
                <a:lnTo>
                  <a:pt x="143520" y="58392"/>
                </a:lnTo>
                <a:lnTo>
                  <a:pt x="155370" y="50358"/>
                </a:lnTo>
                <a:lnTo>
                  <a:pt x="168350" y="41192"/>
                </a:lnTo>
                <a:lnTo>
                  <a:pt x="179543" y="35082"/>
                </a:lnTo>
                <a:lnTo>
                  <a:pt x="189545" y="31008"/>
                </a:lnTo>
                <a:lnTo>
                  <a:pt x="198753" y="28292"/>
                </a:lnTo>
                <a:lnTo>
                  <a:pt x="207432" y="25211"/>
                </a:lnTo>
                <a:lnTo>
                  <a:pt x="215758" y="21888"/>
                </a:lnTo>
                <a:lnTo>
                  <a:pt x="223849" y="18402"/>
                </a:lnTo>
                <a:lnTo>
                  <a:pt x="239611" y="11142"/>
                </a:lnTo>
                <a:lnTo>
                  <a:pt x="247371" y="7428"/>
                </a:lnTo>
                <a:lnTo>
                  <a:pt x="253814" y="4952"/>
                </a:lnTo>
                <a:lnTo>
                  <a:pt x="259379" y="3302"/>
                </a:lnTo>
                <a:lnTo>
                  <a:pt x="28575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704"/>
          <p:cNvSpPr/>
          <p:nvPr/>
        </p:nvSpPr>
        <p:spPr>
          <a:xfrm>
            <a:off x="8051565" y="2366009"/>
            <a:ext cx="51777" cy="434342"/>
          </a:xfrm>
          <a:custGeom>
            <a:avLst/>
            <a:gdLst/>
            <a:ahLst/>
            <a:cxnLst/>
            <a:rect l="0" t="0" r="0" b="0"/>
            <a:pathLst>
              <a:path w="51777" h="434342">
                <a:moveTo>
                  <a:pt x="6585" y="0"/>
                </a:moveTo>
                <a:lnTo>
                  <a:pt x="517" y="6068"/>
                </a:lnTo>
                <a:lnTo>
                  <a:pt x="0" y="10396"/>
                </a:lnTo>
                <a:lnTo>
                  <a:pt x="924" y="15821"/>
                </a:lnTo>
                <a:lnTo>
                  <a:pt x="2811" y="21977"/>
                </a:lnTo>
                <a:lnTo>
                  <a:pt x="4068" y="28622"/>
                </a:lnTo>
                <a:lnTo>
                  <a:pt x="4907" y="35591"/>
                </a:lnTo>
                <a:lnTo>
                  <a:pt x="5467" y="42778"/>
                </a:lnTo>
                <a:lnTo>
                  <a:pt x="7109" y="52649"/>
                </a:lnTo>
                <a:lnTo>
                  <a:pt x="9475" y="64309"/>
                </a:lnTo>
                <a:lnTo>
                  <a:pt x="12321" y="77163"/>
                </a:lnTo>
                <a:lnTo>
                  <a:pt x="15489" y="88272"/>
                </a:lnTo>
                <a:lnTo>
                  <a:pt x="18871" y="98218"/>
                </a:lnTo>
                <a:lnTo>
                  <a:pt x="22395" y="107389"/>
                </a:lnTo>
                <a:lnTo>
                  <a:pt x="26015" y="119853"/>
                </a:lnTo>
                <a:lnTo>
                  <a:pt x="29699" y="134512"/>
                </a:lnTo>
                <a:lnTo>
                  <a:pt x="33424" y="150635"/>
                </a:lnTo>
                <a:lnTo>
                  <a:pt x="35908" y="163923"/>
                </a:lnTo>
                <a:lnTo>
                  <a:pt x="37562" y="175322"/>
                </a:lnTo>
                <a:lnTo>
                  <a:pt x="48294" y="267116"/>
                </a:lnTo>
                <a:lnTo>
                  <a:pt x="49631" y="282218"/>
                </a:lnTo>
                <a:lnTo>
                  <a:pt x="50522" y="294825"/>
                </a:lnTo>
                <a:lnTo>
                  <a:pt x="51513" y="315607"/>
                </a:lnTo>
                <a:lnTo>
                  <a:pt x="51776" y="324705"/>
                </a:lnTo>
                <a:lnTo>
                  <a:pt x="50683" y="335850"/>
                </a:lnTo>
                <a:lnTo>
                  <a:pt x="48683" y="348360"/>
                </a:lnTo>
                <a:lnTo>
                  <a:pt x="46080" y="361780"/>
                </a:lnTo>
                <a:lnTo>
                  <a:pt x="43075" y="374537"/>
                </a:lnTo>
                <a:lnTo>
                  <a:pt x="39801" y="386852"/>
                </a:lnTo>
                <a:lnTo>
                  <a:pt x="36349" y="398871"/>
                </a:lnTo>
                <a:lnTo>
                  <a:pt x="34047" y="408154"/>
                </a:lnTo>
                <a:lnTo>
                  <a:pt x="32513" y="415613"/>
                </a:lnTo>
                <a:lnTo>
                  <a:pt x="30354" y="428792"/>
                </a:lnTo>
                <a:lnTo>
                  <a:pt x="18014" y="43434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705"/>
          <p:cNvSpPr/>
          <p:nvPr/>
        </p:nvSpPr>
        <p:spPr>
          <a:xfrm>
            <a:off x="8185803" y="2354579"/>
            <a:ext cx="192178" cy="524915"/>
          </a:xfrm>
          <a:custGeom>
            <a:avLst/>
            <a:gdLst/>
            <a:ahLst/>
            <a:cxnLst/>
            <a:rect l="0" t="0" r="0" b="0"/>
            <a:pathLst>
              <a:path w="192178" h="524915">
                <a:moveTo>
                  <a:pt x="78087" y="0"/>
                </a:moveTo>
                <a:lnTo>
                  <a:pt x="65951" y="0"/>
                </a:lnTo>
                <a:lnTo>
                  <a:pt x="62376" y="2541"/>
                </a:lnTo>
                <a:lnTo>
                  <a:pt x="59992" y="6774"/>
                </a:lnTo>
                <a:lnTo>
                  <a:pt x="58404" y="12136"/>
                </a:lnTo>
                <a:lnTo>
                  <a:pt x="53252" y="21481"/>
                </a:lnTo>
                <a:lnTo>
                  <a:pt x="50100" y="25751"/>
                </a:lnTo>
                <a:lnTo>
                  <a:pt x="46729" y="31137"/>
                </a:lnTo>
                <a:lnTo>
                  <a:pt x="43212" y="37268"/>
                </a:lnTo>
                <a:lnTo>
                  <a:pt x="39597" y="43896"/>
                </a:lnTo>
                <a:lnTo>
                  <a:pt x="22373" y="77494"/>
                </a:lnTo>
                <a:lnTo>
                  <a:pt x="18084" y="88493"/>
                </a:lnTo>
                <a:lnTo>
                  <a:pt x="15225" y="98366"/>
                </a:lnTo>
                <a:lnTo>
                  <a:pt x="13319" y="107487"/>
                </a:lnTo>
                <a:lnTo>
                  <a:pt x="10778" y="116108"/>
                </a:lnTo>
                <a:lnTo>
                  <a:pt x="7814" y="124396"/>
                </a:lnTo>
                <a:lnTo>
                  <a:pt x="4569" y="132461"/>
                </a:lnTo>
                <a:lnTo>
                  <a:pt x="2404" y="141647"/>
                </a:lnTo>
                <a:lnTo>
                  <a:pt x="962" y="151582"/>
                </a:lnTo>
                <a:lnTo>
                  <a:pt x="0" y="162015"/>
                </a:lnTo>
                <a:lnTo>
                  <a:pt x="629" y="170240"/>
                </a:lnTo>
                <a:lnTo>
                  <a:pt x="2318" y="176993"/>
                </a:lnTo>
                <a:lnTo>
                  <a:pt x="4714" y="182766"/>
                </a:lnTo>
                <a:lnTo>
                  <a:pt x="8851" y="190424"/>
                </a:lnTo>
                <a:lnTo>
                  <a:pt x="14149" y="199339"/>
                </a:lnTo>
                <a:lnTo>
                  <a:pt x="20222" y="209093"/>
                </a:lnTo>
                <a:lnTo>
                  <a:pt x="25540" y="216865"/>
                </a:lnTo>
                <a:lnTo>
                  <a:pt x="30355" y="223317"/>
                </a:lnTo>
                <a:lnTo>
                  <a:pt x="34836" y="228888"/>
                </a:lnTo>
                <a:lnTo>
                  <a:pt x="39093" y="233872"/>
                </a:lnTo>
                <a:lnTo>
                  <a:pt x="43200" y="238465"/>
                </a:lnTo>
                <a:lnTo>
                  <a:pt x="47209" y="242797"/>
                </a:lnTo>
                <a:lnTo>
                  <a:pt x="52422" y="246955"/>
                </a:lnTo>
                <a:lnTo>
                  <a:pt x="58437" y="250997"/>
                </a:lnTo>
                <a:lnTo>
                  <a:pt x="64987" y="254961"/>
                </a:lnTo>
                <a:lnTo>
                  <a:pt x="71893" y="258874"/>
                </a:lnTo>
                <a:lnTo>
                  <a:pt x="86340" y="266609"/>
                </a:lnTo>
                <a:lnTo>
                  <a:pt x="92480" y="270449"/>
                </a:lnTo>
                <a:lnTo>
                  <a:pt x="97842" y="274280"/>
                </a:lnTo>
                <a:lnTo>
                  <a:pt x="102686" y="278103"/>
                </a:lnTo>
                <a:lnTo>
                  <a:pt x="133777" y="301688"/>
                </a:lnTo>
                <a:lnTo>
                  <a:pt x="143153" y="310346"/>
                </a:lnTo>
                <a:lnTo>
                  <a:pt x="150674" y="318657"/>
                </a:lnTo>
                <a:lnTo>
                  <a:pt x="156959" y="326738"/>
                </a:lnTo>
                <a:lnTo>
                  <a:pt x="162417" y="334666"/>
                </a:lnTo>
                <a:lnTo>
                  <a:pt x="167328" y="342491"/>
                </a:lnTo>
                <a:lnTo>
                  <a:pt x="171870" y="350247"/>
                </a:lnTo>
                <a:lnTo>
                  <a:pt x="176169" y="357958"/>
                </a:lnTo>
                <a:lnTo>
                  <a:pt x="184332" y="373299"/>
                </a:lnTo>
                <a:lnTo>
                  <a:pt x="188807" y="385198"/>
                </a:lnTo>
                <a:lnTo>
                  <a:pt x="190795" y="395989"/>
                </a:lnTo>
                <a:lnTo>
                  <a:pt x="191680" y="409252"/>
                </a:lnTo>
                <a:lnTo>
                  <a:pt x="192073" y="423614"/>
                </a:lnTo>
                <a:lnTo>
                  <a:pt x="192177" y="430999"/>
                </a:lnTo>
                <a:lnTo>
                  <a:pt x="188906" y="445979"/>
                </a:lnTo>
                <a:lnTo>
                  <a:pt x="183221" y="461103"/>
                </a:lnTo>
                <a:lnTo>
                  <a:pt x="179925" y="468692"/>
                </a:lnTo>
                <a:lnTo>
                  <a:pt x="176460" y="476292"/>
                </a:lnTo>
                <a:lnTo>
                  <a:pt x="171608" y="483898"/>
                </a:lnTo>
                <a:lnTo>
                  <a:pt x="165835" y="491509"/>
                </a:lnTo>
                <a:lnTo>
                  <a:pt x="159445" y="499123"/>
                </a:lnTo>
                <a:lnTo>
                  <a:pt x="153915" y="505469"/>
                </a:lnTo>
                <a:lnTo>
                  <a:pt x="144385" y="515906"/>
                </a:lnTo>
                <a:lnTo>
                  <a:pt x="138795" y="519198"/>
                </a:lnTo>
                <a:lnTo>
                  <a:pt x="132529" y="521392"/>
                </a:lnTo>
                <a:lnTo>
                  <a:pt x="125812" y="522855"/>
                </a:lnTo>
                <a:lnTo>
                  <a:pt x="120063" y="523830"/>
                </a:lnTo>
                <a:lnTo>
                  <a:pt x="114961" y="524480"/>
                </a:lnTo>
                <a:lnTo>
                  <a:pt x="110290" y="524914"/>
                </a:lnTo>
                <a:lnTo>
                  <a:pt x="105905" y="523933"/>
                </a:lnTo>
                <a:lnTo>
                  <a:pt x="101712" y="522008"/>
                </a:lnTo>
                <a:lnTo>
                  <a:pt x="97647" y="519456"/>
                </a:lnTo>
                <a:lnTo>
                  <a:pt x="93666" y="517754"/>
                </a:lnTo>
                <a:lnTo>
                  <a:pt x="89743" y="516619"/>
                </a:lnTo>
                <a:lnTo>
                  <a:pt x="85858" y="515863"/>
                </a:lnTo>
                <a:lnTo>
                  <a:pt x="80728" y="512819"/>
                </a:lnTo>
                <a:lnTo>
                  <a:pt x="74767" y="508249"/>
                </a:lnTo>
                <a:lnTo>
                  <a:pt x="68253" y="502663"/>
                </a:lnTo>
                <a:lnTo>
                  <a:pt x="62641" y="497669"/>
                </a:lnTo>
                <a:lnTo>
                  <a:pt x="53018" y="488733"/>
                </a:lnTo>
                <a:lnTo>
                  <a:pt x="49945" y="483302"/>
                </a:lnTo>
                <a:lnTo>
                  <a:pt x="46529" y="470495"/>
                </a:lnTo>
                <a:lnTo>
                  <a:pt x="41625" y="456336"/>
                </a:lnTo>
                <a:lnTo>
                  <a:pt x="38539" y="449004"/>
                </a:lnTo>
                <a:lnTo>
                  <a:pt x="35211" y="441576"/>
                </a:lnTo>
                <a:lnTo>
                  <a:pt x="28128" y="426550"/>
                </a:lnTo>
                <a:lnTo>
                  <a:pt x="25730" y="417717"/>
                </a:lnTo>
                <a:lnTo>
                  <a:pt x="24133" y="408018"/>
                </a:lnTo>
                <a:lnTo>
                  <a:pt x="23067" y="397742"/>
                </a:lnTo>
                <a:lnTo>
                  <a:pt x="22357" y="388352"/>
                </a:lnTo>
                <a:lnTo>
                  <a:pt x="21884" y="379551"/>
                </a:lnTo>
                <a:lnTo>
                  <a:pt x="21568" y="371144"/>
                </a:lnTo>
                <a:lnTo>
                  <a:pt x="21124" y="341109"/>
                </a:lnTo>
                <a:lnTo>
                  <a:pt x="22331" y="330276"/>
                </a:lnTo>
                <a:lnTo>
                  <a:pt x="24406" y="319244"/>
                </a:lnTo>
                <a:lnTo>
                  <a:pt x="27060" y="308080"/>
                </a:lnTo>
                <a:lnTo>
                  <a:pt x="30099" y="291747"/>
                </a:lnTo>
                <a:lnTo>
                  <a:pt x="36862" y="249892"/>
                </a:lnTo>
                <a:lnTo>
                  <a:pt x="40443" y="231365"/>
                </a:lnTo>
                <a:lnTo>
                  <a:pt x="44101" y="215203"/>
                </a:lnTo>
                <a:lnTo>
                  <a:pt x="47809" y="200619"/>
                </a:lnTo>
                <a:lnTo>
                  <a:pt x="51552" y="187086"/>
                </a:lnTo>
                <a:lnTo>
                  <a:pt x="59097" y="161890"/>
                </a:lnTo>
                <a:lnTo>
                  <a:pt x="61616" y="151107"/>
                </a:lnTo>
                <a:lnTo>
                  <a:pt x="63297" y="141378"/>
                </a:lnTo>
                <a:lnTo>
                  <a:pt x="64416" y="132352"/>
                </a:lnTo>
                <a:lnTo>
                  <a:pt x="66433" y="123795"/>
                </a:lnTo>
                <a:lnTo>
                  <a:pt x="72060" y="107513"/>
                </a:lnTo>
                <a:lnTo>
                  <a:pt x="75339" y="99616"/>
                </a:lnTo>
                <a:lnTo>
                  <a:pt x="78795" y="91811"/>
                </a:lnTo>
                <a:lnTo>
                  <a:pt x="84751" y="76365"/>
                </a:lnTo>
                <a:lnTo>
                  <a:pt x="87398" y="61034"/>
                </a:lnTo>
                <a:lnTo>
                  <a:pt x="91962" y="49140"/>
                </a:lnTo>
                <a:lnTo>
                  <a:pt x="112376" y="1143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706"/>
          <p:cNvSpPr/>
          <p:nvPr/>
        </p:nvSpPr>
        <p:spPr>
          <a:xfrm>
            <a:off x="8344237" y="2308859"/>
            <a:ext cx="249005" cy="536486"/>
          </a:xfrm>
          <a:custGeom>
            <a:avLst/>
            <a:gdLst/>
            <a:ahLst/>
            <a:cxnLst/>
            <a:rect l="0" t="0" r="0" b="0"/>
            <a:pathLst>
              <a:path w="249005" h="536486">
                <a:moveTo>
                  <a:pt x="102532" y="0"/>
                </a:moveTo>
                <a:lnTo>
                  <a:pt x="96465" y="12136"/>
                </a:lnTo>
                <a:lnTo>
                  <a:pt x="93485" y="24867"/>
                </a:lnTo>
                <a:lnTo>
                  <a:pt x="90892" y="38993"/>
                </a:lnTo>
                <a:lnTo>
                  <a:pt x="85505" y="53737"/>
                </a:lnTo>
                <a:lnTo>
                  <a:pt x="78879" y="68757"/>
                </a:lnTo>
                <a:lnTo>
                  <a:pt x="68007" y="91493"/>
                </a:lnTo>
                <a:lnTo>
                  <a:pt x="60518" y="107974"/>
                </a:lnTo>
                <a:lnTo>
                  <a:pt x="56743" y="117703"/>
                </a:lnTo>
                <a:lnTo>
                  <a:pt x="49162" y="138673"/>
                </a:lnTo>
                <a:lnTo>
                  <a:pt x="30138" y="194510"/>
                </a:lnTo>
                <a:lnTo>
                  <a:pt x="25059" y="213493"/>
                </a:lnTo>
                <a:lnTo>
                  <a:pt x="12643" y="265066"/>
                </a:lnTo>
                <a:lnTo>
                  <a:pt x="8316" y="287201"/>
                </a:lnTo>
                <a:lnTo>
                  <a:pt x="5432" y="305767"/>
                </a:lnTo>
                <a:lnTo>
                  <a:pt x="3509" y="321955"/>
                </a:lnTo>
                <a:lnTo>
                  <a:pt x="2227" y="336557"/>
                </a:lnTo>
                <a:lnTo>
                  <a:pt x="1372" y="350101"/>
                </a:lnTo>
                <a:lnTo>
                  <a:pt x="802" y="362941"/>
                </a:lnTo>
                <a:lnTo>
                  <a:pt x="169" y="390754"/>
                </a:lnTo>
                <a:lnTo>
                  <a:pt x="0" y="405283"/>
                </a:lnTo>
                <a:lnTo>
                  <a:pt x="2427" y="420049"/>
                </a:lnTo>
                <a:lnTo>
                  <a:pt x="6585" y="434973"/>
                </a:lnTo>
                <a:lnTo>
                  <a:pt x="11898" y="450002"/>
                </a:lnTo>
                <a:lnTo>
                  <a:pt x="16710" y="461292"/>
                </a:lnTo>
                <a:lnTo>
                  <a:pt x="21187" y="470088"/>
                </a:lnTo>
                <a:lnTo>
                  <a:pt x="25442" y="477222"/>
                </a:lnTo>
                <a:lnTo>
                  <a:pt x="29549" y="484518"/>
                </a:lnTo>
                <a:lnTo>
                  <a:pt x="37498" y="499398"/>
                </a:lnTo>
                <a:lnTo>
                  <a:pt x="45265" y="511092"/>
                </a:lnTo>
                <a:lnTo>
                  <a:pt x="49114" y="515988"/>
                </a:lnTo>
                <a:lnTo>
                  <a:pt x="54220" y="520522"/>
                </a:lnTo>
                <a:lnTo>
                  <a:pt x="60164" y="524815"/>
                </a:lnTo>
                <a:lnTo>
                  <a:pt x="66667" y="528947"/>
                </a:lnTo>
                <a:lnTo>
                  <a:pt x="72272" y="531701"/>
                </a:lnTo>
                <a:lnTo>
                  <a:pt x="77279" y="533538"/>
                </a:lnTo>
                <a:lnTo>
                  <a:pt x="81887" y="534762"/>
                </a:lnTo>
                <a:lnTo>
                  <a:pt x="88769" y="535578"/>
                </a:lnTo>
                <a:lnTo>
                  <a:pt x="97167" y="536122"/>
                </a:lnTo>
                <a:lnTo>
                  <a:pt x="106575" y="536485"/>
                </a:lnTo>
                <a:lnTo>
                  <a:pt x="115388" y="535457"/>
                </a:lnTo>
                <a:lnTo>
                  <a:pt x="123802" y="533501"/>
                </a:lnTo>
                <a:lnTo>
                  <a:pt x="131952" y="530928"/>
                </a:lnTo>
                <a:lnTo>
                  <a:pt x="138656" y="529212"/>
                </a:lnTo>
                <a:lnTo>
                  <a:pt x="144395" y="528068"/>
                </a:lnTo>
                <a:lnTo>
                  <a:pt x="149491" y="527305"/>
                </a:lnTo>
                <a:lnTo>
                  <a:pt x="155428" y="525527"/>
                </a:lnTo>
                <a:lnTo>
                  <a:pt x="161926" y="523072"/>
                </a:lnTo>
                <a:lnTo>
                  <a:pt x="168799" y="520165"/>
                </a:lnTo>
                <a:lnTo>
                  <a:pt x="174649" y="515686"/>
                </a:lnTo>
                <a:lnTo>
                  <a:pt x="179821" y="510161"/>
                </a:lnTo>
                <a:lnTo>
                  <a:pt x="184538" y="503938"/>
                </a:lnTo>
                <a:lnTo>
                  <a:pt x="188953" y="498519"/>
                </a:lnTo>
                <a:lnTo>
                  <a:pt x="193166" y="493636"/>
                </a:lnTo>
                <a:lnTo>
                  <a:pt x="197245" y="489111"/>
                </a:lnTo>
                <a:lnTo>
                  <a:pt x="201234" y="483554"/>
                </a:lnTo>
                <a:lnTo>
                  <a:pt x="205164" y="477310"/>
                </a:lnTo>
                <a:lnTo>
                  <a:pt x="212917" y="462328"/>
                </a:lnTo>
                <a:lnTo>
                  <a:pt x="216762" y="452999"/>
                </a:lnTo>
                <a:lnTo>
                  <a:pt x="220596" y="442969"/>
                </a:lnTo>
                <a:lnTo>
                  <a:pt x="223151" y="433743"/>
                </a:lnTo>
                <a:lnTo>
                  <a:pt x="224855" y="425052"/>
                </a:lnTo>
                <a:lnTo>
                  <a:pt x="225991" y="416718"/>
                </a:lnTo>
                <a:lnTo>
                  <a:pt x="230639" y="390525"/>
                </a:lnTo>
                <a:lnTo>
                  <a:pt x="233658" y="374650"/>
                </a:lnTo>
                <a:lnTo>
                  <a:pt x="236939" y="361527"/>
                </a:lnTo>
                <a:lnTo>
                  <a:pt x="240397" y="350238"/>
                </a:lnTo>
                <a:lnTo>
                  <a:pt x="243972" y="340172"/>
                </a:lnTo>
                <a:lnTo>
                  <a:pt x="246355" y="327112"/>
                </a:lnTo>
                <a:lnTo>
                  <a:pt x="247945" y="312055"/>
                </a:lnTo>
                <a:lnTo>
                  <a:pt x="249004" y="295667"/>
                </a:lnTo>
                <a:lnTo>
                  <a:pt x="248440" y="278391"/>
                </a:lnTo>
                <a:lnTo>
                  <a:pt x="246794" y="260524"/>
                </a:lnTo>
                <a:lnTo>
                  <a:pt x="244427" y="242263"/>
                </a:lnTo>
                <a:lnTo>
                  <a:pt x="241579" y="226279"/>
                </a:lnTo>
                <a:lnTo>
                  <a:pt x="238410" y="211813"/>
                </a:lnTo>
                <a:lnTo>
                  <a:pt x="235027" y="198359"/>
                </a:lnTo>
                <a:lnTo>
                  <a:pt x="231502" y="188119"/>
                </a:lnTo>
                <a:lnTo>
                  <a:pt x="224198" y="173355"/>
                </a:lnTo>
                <a:lnTo>
                  <a:pt x="216720" y="159174"/>
                </a:lnTo>
                <a:lnTo>
                  <a:pt x="212947" y="151836"/>
                </a:lnTo>
                <a:lnTo>
                  <a:pt x="207892" y="144404"/>
                </a:lnTo>
                <a:lnTo>
                  <a:pt x="201983" y="136910"/>
                </a:lnTo>
                <a:lnTo>
                  <a:pt x="195502" y="129373"/>
                </a:lnTo>
                <a:lnTo>
                  <a:pt x="189912" y="123079"/>
                </a:lnTo>
                <a:lnTo>
                  <a:pt x="180315" y="112699"/>
                </a:lnTo>
                <a:lnTo>
                  <a:pt x="174708" y="108152"/>
                </a:lnTo>
                <a:lnTo>
                  <a:pt x="168429" y="103852"/>
                </a:lnTo>
                <a:lnTo>
                  <a:pt x="161704" y="99715"/>
                </a:lnTo>
                <a:lnTo>
                  <a:pt x="153410" y="95687"/>
                </a:lnTo>
                <a:lnTo>
                  <a:pt x="144071" y="91731"/>
                </a:lnTo>
                <a:lnTo>
                  <a:pt x="134035" y="87824"/>
                </a:lnTo>
                <a:lnTo>
                  <a:pt x="124804" y="83950"/>
                </a:lnTo>
                <a:lnTo>
                  <a:pt x="116110" y="80097"/>
                </a:lnTo>
                <a:lnTo>
                  <a:pt x="107775" y="76258"/>
                </a:lnTo>
                <a:lnTo>
                  <a:pt x="99677" y="73699"/>
                </a:lnTo>
                <a:lnTo>
                  <a:pt x="91739" y="71993"/>
                </a:lnTo>
                <a:lnTo>
                  <a:pt x="83906" y="70855"/>
                </a:lnTo>
                <a:lnTo>
                  <a:pt x="77416" y="70097"/>
                </a:lnTo>
                <a:lnTo>
                  <a:pt x="71818" y="69591"/>
                </a:lnTo>
                <a:lnTo>
                  <a:pt x="66816" y="69254"/>
                </a:lnTo>
                <a:lnTo>
                  <a:pt x="62211" y="67760"/>
                </a:lnTo>
                <a:lnTo>
                  <a:pt x="57872" y="65493"/>
                </a:lnTo>
                <a:lnTo>
                  <a:pt x="33953" y="5715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707"/>
          <p:cNvSpPr/>
          <p:nvPr/>
        </p:nvSpPr>
        <p:spPr>
          <a:xfrm>
            <a:off x="8540433" y="2229132"/>
            <a:ext cx="100576" cy="159444"/>
          </a:xfrm>
          <a:custGeom>
            <a:avLst/>
            <a:gdLst/>
            <a:ahLst/>
            <a:cxnLst/>
            <a:rect l="0" t="0" r="0" b="0"/>
            <a:pathLst>
              <a:path w="100576" h="159444">
                <a:moveTo>
                  <a:pt x="54926" y="45437"/>
                </a:moveTo>
                <a:lnTo>
                  <a:pt x="42791" y="51505"/>
                </a:lnTo>
                <a:lnTo>
                  <a:pt x="39216" y="55833"/>
                </a:lnTo>
                <a:lnTo>
                  <a:pt x="36833" y="61258"/>
                </a:lnTo>
                <a:lnTo>
                  <a:pt x="35244" y="67414"/>
                </a:lnTo>
                <a:lnTo>
                  <a:pt x="32915" y="72789"/>
                </a:lnTo>
                <a:lnTo>
                  <a:pt x="30092" y="77641"/>
                </a:lnTo>
                <a:lnTo>
                  <a:pt x="26940" y="82147"/>
                </a:lnTo>
                <a:lnTo>
                  <a:pt x="23569" y="87690"/>
                </a:lnTo>
                <a:lnTo>
                  <a:pt x="20052" y="93926"/>
                </a:lnTo>
                <a:lnTo>
                  <a:pt x="16436" y="100623"/>
                </a:lnTo>
                <a:lnTo>
                  <a:pt x="12757" y="108898"/>
                </a:lnTo>
                <a:lnTo>
                  <a:pt x="9033" y="118224"/>
                </a:lnTo>
                <a:lnTo>
                  <a:pt x="5281" y="128252"/>
                </a:lnTo>
                <a:lnTo>
                  <a:pt x="2780" y="136207"/>
                </a:lnTo>
                <a:lnTo>
                  <a:pt x="1112" y="142781"/>
                </a:lnTo>
                <a:lnTo>
                  <a:pt x="0" y="148433"/>
                </a:lnTo>
                <a:lnTo>
                  <a:pt x="529" y="152201"/>
                </a:lnTo>
                <a:lnTo>
                  <a:pt x="2151" y="154713"/>
                </a:lnTo>
                <a:lnTo>
                  <a:pt x="4503" y="156388"/>
                </a:lnTo>
                <a:lnTo>
                  <a:pt x="7341" y="157505"/>
                </a:lnTo>
                <a:lnTo>
                  <a:pt x="10503" y="158249"/>
                </a:lnTo>
                <a:lnTo>
                  <a:pt x="13881" y="158745"/>
                </a:lnTo>
                <a:lnTo>
                  <a:pt x="17402" y="159076"/>
                </a:lnTo>
                <a:lnTo>
                  <a:pt x="21021" y="159296"/>
                </a:lnTo>
                <a:lnTo>
                  <a:pt x="24702" y="159443"/>
                </a:lnTo>
                <a:lnTo>
                  <a:pt x="27157" y="158271"/>
                </a:lnTo>
                <a:lnTo>
                  <a:pt x="28794" y="156220"/>
                </a:lnTo>
                <a:lnTo>
                  <a:pt x="29884" y="153583"/>
                </a:lnTo>
                <a:lnTo>
                  <a:pt x="33152" y="150554"/>
                </a:lnTo>
                <a:lnTo>
                  <a:pt x="37870" y="147265"/>
                </a:lnTo>
                <a:lnTo>
                  <a:pt x="43556" y="143803"/>
                </a:lnTo>
                <a:lnTo>
                  <a:pt x="48616" y="140224"/>
                </a:lnTo>
                <a:lnTo>
                  <a:pt x="53260" y="136569"/>
                </a:lnTo>
                <a:lnTo>
                  <a:pt x="57625" y="132862"/>
                </a:lnTo>
                <a:lnTo>
                  <a:pt x="63075" y="126580"/>
                </a:lnTo>
                <a:lnTo>
                  <a:pt x="69250" y="118583"/>
                </a:lnTo>
                <a:lnTo>
                  <a:pt x="75905" y="109441"/>
                </a:lnTo>
                <a:lnTo>
                  <a:pt x="81612" y="100806"/>
                </a:lnTo>
                <a:lnTo>
                  <a:pt x="86686" y="92510"/>
                </a:lnTo>
                <a:lnTo>
                  <a:pt x="91340" y="84439"/>
                </a:lnTo>
                <a:lnTo>
                  <a:pt x="94443" y="77789"/>
                </a:lnTo>
                <a:lnTo>
                  <a:pt x="96510" y="72085"/>
                </a:lnTo>
                <a:lnTo>
                  <a:pt x="97889" y="67012"/>
                </a:lnTo>
                <a:lnTo>
                  <a:pt x="98808" y="62361"/>
                </a:lnTo>
                <a:lnTo>
                  <a:pt x="99421" y="57990"/>
                </a:lnTo>
                <a:lnTo>
                  <a:pt x="99830" y="53806"/>
                </a:lnTo>
                <a:lnTo>
                  <a:pt x="100102" y="47206"/>
                </a:lnTo>
                <a:lnTo>
                  <a:pt x="100539" y="16012"/>
                </a:lnTo>
                <a:lnTo>
                  <a:pt x="100575" y="10581"/>
                </a:lnTo>
                <a:lnTo>
                  <a:pt x="99328" y="6960"/>
                </a:lnTo>
                <a:lnTo>
                  <a:pt x="97228" y="4545"/>
                </a:lnTo>
                <a:lnTo>
                  <a:pt x="94557" y="2936"/>
                </a:lnTo>
                <a:lnTo>
                  <a:pt x="91507" y="1863"/>
                </a:lnTo>
                <a:lnTo>
                  <a:pt x="88203" y="1148"/>
                </a:lnTo>
                <a:lnTo>
                  <a:pt x="84732" y="671"/>
                </a:lnTo>
                <a:lnTo>
                  <a:pt x="79877" y="353"/>
                </a:lnTo>
                <a:lnTo>
                  <a:pt x="74100" y="142"/>
                </a:lnTo>
                <a:lnTo>
                  <a:pt x="67709" y="0"/>
                </a:lnTo>
                <a:lnTo>
                  <a:pt x="62179" y="1176"/>
                </a:lnTo>
                <a:lnTo>
                  <a:pt x="57221" y="3230"/>
                </a:lnTo>
                <a:lnTo>
                  <a:pt x="32067" y="1114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Yet another</a:t>
            </a:r>
            <a:endParaRPr lang="en-US" dirty="0"/>
          </a:p>
        </p:txBody>
      </p:sp>
      <p:sp>
        <p:nvSpPr>
          <p:cNvPr id="3" name="Content Placeholder 2"/>
          <p:cNvSpPr>
            <a:spLocks noGrp="1"/>
          </p:cNvSpPr>
          <p:nvPr>
            <p:ph idx="1"/>
          </p:nvPr>
        </p:nvSpPr>
        <p:spPr/>
        <p:txBody>
          <a:bodyPr/>
          <a:lstStyle/>
          <a:p>
            <a:r>
              <a:rPr lang="en-US" dirty="0" smtClean="0"/>
              <a:t>In a plane two lines perpendicular to the same line are parallel.</a:t>
            </a:r>
            <a:endParaRPr lang="en-US" dirty="0"/>
          </a:p>
        </p:txBody>
      </p:sp>
      <p:sp>
        <p:nvSpPr>
          <p:cNvPr id="4" name="SMARTPenAnnotation687"/>
          <p:cNvSpPr/>
          <p:nvPr/>
        </p:nvSpPr>
        <p:spPr>
          <a:xfrm>
            <a:off x="6435089" y="3280409"/>
            <a:ext cx="2205991" cy="731521"/>
          </a:xfrm>
          <a:custGeom>
            <a:avLst/>
            <a:gdLst/>
            <a:ahLst/>
            <a:cxnLst/>
            <a:rect l="0" t="0" r="0" b="0"/>
            <a:pathLst>
              <a:path w="2205991" h="731521">
                <a:moveTo>
                  <a:pt x="0" y="731520"/>
                </a:moveTo>
                <a:lnTo>
                  <a:pt x="12136" y="731520"/>
                </a:lnTo>
                <a:lnTo>
                  <a:pt x="16981" y="730250"/>
                </a:lnTo>
                <a:lnTo>
                  <a:pt x="29867" y="723665"/>
                </a:lnTo>
                <a:lnTo>
                  <a:pt x="37828" y="721679"/>
                </a:lnTo>
                <a:lnTo>
                  <a:pt x="62412" y="719134"/>
                </a:lnTo>
                <a:lnTo>
                  <a:pt x="130373" y="700622"/>
                </a:lnTo>
                <a:lnTo>
                  <a:pt x="206611" y="675558"/>
                </a:lnTo>
                <a:lnTo>
                  <a:pt x="315838" y="641021"/>
                </a:lnTo>
                <a:lnTo>
                  <a:pt x="367196" y="620180"/>
                </a:lnTo>
                <a:lnTo>
                  <a:pt x="442761" y="585302"/>
                </a:lnTo>
                <a:lnTo>
                  <a:pt x="581866" y="523850"/>
                </a:lnTo>
                <a:lnTo>
                  <a:pt x="626907" y="502062"/>
                </a:lnTo>
                <a:lnTo>
                  <a:pt x="668092" y="479679"/>
                </a:lnTo>
                <a:lnTo>
                  <a:pt x="748204" y="440098"/>
                </a:lnTo>
                <a:lnTo>
                  <a:pt x="908806" y="362241"/>
                </a:lnTo>
                <a:lnTo>
                  <a:pt x="937340" y="349444"/>
                </a:lnTo>
                <a:lnTo>
                  <a:pt x="989366" y="328452"/>
                </a:lnTo>
                <a:lnTo>
                  <a:pt x="1041275" y="310655"/>
                </a:lnTo>
                <a:lnTo>
                  <a:pt x="1092709" y="293009"/>
                </a:lnTo>
                <a:lnTo>
                  <a:pt x="1140969" y="272467"/>
                </a:lnTo>
                <a:lnTo>
                  <a:pt x="1191204" y="254023"/>
                </a:lnTo>
                <a:lnTo>
                  <a:pt x="1243164" y="236089"/>
                </a:lnTo>
                <a:lnTo>
                  <a:pt x="1295891" y="215419"/>
                </a:lnTo>
                <a:lnTo>
                  <a:pt x="1348959" y="196919"/>
                </a:lnTo>
                <a:lnTo>
                  <a:pt x="1402178" y="180230"/>
                </a:lnTo>
                <a:lnTo>
                  <a:pt x="1535443" y="141123"/>
                </a:lnTo>
                <a:lnTo>
                  <a:pt x="1585390" y="129185"/>
                </a:lnTo>
                <a:lnTo>
                  <a:pt x="1632988" y="118376"/>
                </a:lnTo>
                <a:lnTo>
                  <a:pt x="1679543" y="105105"/>
                </a:lnTo>
                <a:lnTo>
                  <a:pt x="1725634" y="94127"/>
                </a:lnTo>
                <a:lnTo>
                  <a:pt x="1794422" y="80806"/>
                </a:lnTo>
                <a:lnTo>
                  <a:pt x="1845272" y="71474"/>
                </a:lnTo>
                <a:lnTo>
                  <a:pt x="1937680" y="53210"/>
                </a:lnTo>
                <a:lnTo>
                  <a:pt x="2000620" y="39191"/>
                </a:lnTo>
                <a:lnTo>
                  <a:pt x="2064012" y="23076"/>
                </a:lnTo>
                <a:lnTo>
                  <a:pt x="2089548" y="16606"/>
                </a:lnTo>
                <a:lnTo>
                  <a:pt x="2154626" y="6044"/>
                </a:lnTo>
                <a:lnTo>
                  <a:pt x="220599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688"/>
          <p:cNvSpPr/>
          <p:nvPr/>
        </p:nvSpPr>
        <p:spPr>
          <a:xfrm>
            <a:off x="6812280" y="3851909"/>
            <a:ext cx="1954530" cy="880111"/>
          </a:xfrm>
          <a:custGeom>
            <a:avLst/>
            <a:gdLst/>
            <a:ahLst/>
            <a:cxnLst/>
            <a:rect l="0" t="0" r="0" b="0"/>
            <a:pathLst>
              <a:path w="1954530" h="880111">
                <a:moveTo>
                  <a:pt x="0" y="880110"/>
                </a:moveTo>
                <a:lnTo>
                  <a:pt x="18203" y="880110"/>
                </a:lnTo>
                <a:lnTo>
                  <a:pt x="24836" y="878841"/>
                </a:lnTo>
                <a:lnTo>
                  <a:pt x="69253" y="860340"/>
                </a:lnTo>
                <a:lnTo>
                  <a:pt x="76649" y="859310"/>
                </a:lnTo>
                <a:lnTo>
                  <a:pt x="98412" y="848006"/>
                </a:lnTo>
                <a:lnTo>
                  <a:pt x="135839" y="826995"/>
                </a:lnTo>
                <a:lnTo>
                  <a:pt x="182619" y="802450"/>
                </a:lnTo>
                <a:lnTo>
                  <a:pt x="275679" y="749576"/>
                </a:lnTo>
                <a:lnTo>
                  <a:pt x="310484" y="728539"/>
                </a:lnTo>
                <a:lnTo>
                  <a:pt x="357566" y="702415"/>
                </a:lnTo>
                <a:lnTo>
                  <a:pt x="403690" y="684655"/>
                </a:lnTo>
                <a:lnTo>
                  <a:pt x="449529" y="665282"/>
                </a:lnTo>
                <a:lnTo>
                  <a:pt x="480037" y="647471"/>
                </a:lnTo>
                <a:lnTo>
                  <a:pt x="523230" y="623045"/>
                </a:lnTo>
                <a:lnTo>
                  <a:pt x="559640" y="605864"/>
                </a:lnTo>
                <a:lnTo>
                  <a:pt x="661966" y="558822"/>
                </a:lnTo>
                <a:lnTo>
                  <a:pt x="685150" y="547808"/>
                </a:lnTo>
                <a:lnTo>
                  <a:pt x="1194493" y="320061"/>
                </a:lnTo>
                <a:lnTo>
                  <a:pt x="1256056" y="290840"/>
                </a:lnTo>
                <a:lnTo>
                  <a:pt x="1346070" y="251606"/>
                </a:lnTo>
                <a:lnTo>
                  <a:pt x="1400300" y="228697"/>
                </a:lnTo>
                <a:lnTo>
                  <a:pt x="1494422" y="186310"/>
                </a:lnTo>
                <a:lnTo>
                  <a:pt x="1767737" y="58093"/>
                </a:lnTo>
                <a:lnTo>
                  <a:pt x="1820867" y="35275"/>
                </a:lnTo>
                <a:lnTo>
                  <a:pt x="1871682" y="17457"/>
                </a:lnTo>
                <a:lnTo>
                  <a:pt x="1907497" y="9234"/>
                </a:lnTo>
                <a:lnTo>
                  <a:pt x="1927894" y="2737"/>
                </a:lnTo>
                <a:lnTo>
                  <a:pt x="1954529"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689"/>
          <p:cNvSpPr/>
          <p:nvPr/>
        </p:nvSpPr>
        <p:spPr>
          <a:xfrm>
            <a:off x="7292340" y="2971800"/>
            <a:ext cx="857251" cy="2091690"/>
          </a:xfrm>
          <a:custGeom>
            <a:avLst/>
            <a:gdLst/>
            <a:ahLst/>
            <a:cxnLst/>
            <a:rect l="0" t="0" r="0" b="0"/>
            <a:pathLst>
              <a:path w="857251" h="2091690">
                <a:moveTo>
                  <a:pt x="0" y="0"/>
                </a:moveTo>
                <a:lnTo>
                  <a:pt x="0" y="6067"/>
                </a:lnTo>
                <a:lnTo>
                  <a:pt x="6068" y="21976"/>
                </a:lnTo>
                <a:lnTo>
                  <a:pt x="32204" y="75629"/>
                </a:lnTo>
                <a:lnTo>
                  <a:pt x="73389" y="158166"/>
                </a:lnTo>
                <a:lnTo>
                  <a:pt x="99927" y="221426"/>
                </a:lnTo>
                <a:lnTo>
                  <a:pt x="146448" y="341621"/>
                </a:lnTo>
                <a:lnTo>
                  <a:pt x="166212" y="391577"/>
                </a:lnTo>
                <a:lnTo>
                  <a:pt x="180658" y="431231"/>
                </a:lnTo>
                <a:lnTo>
                  <a:pt x="223128" y="560820"/>
                </a:lnTo>
                <a:lnTo>
                  <a:pt x="267171" y="688347"/>
                </a:lnTo>
                <a:lnTo>
                  <a:pt x="287653" y="739002"/>
                </a:lnTo>
                <a:lnTo>
                  <a:pt x="308185" y="788185"/>
                </a:lnTo>
                <a:lnTo>
                  <a:pt x="325777" y="839677"/>
                </a:lnTo>
                <a:lnTo>
                  <a:pt x="345450" y="888810"/>
                </a:lnTo>
                <a:lnTo>
                  <a:pt x="368162" y="943666"/>
                </a:lnTo>
                <a:lnTo>
                  <a:pt x="395191" y="1018847"/>
                </a:lnTo>
                <a:lnTo>
                  <a:pt x="412050" y="1061501"/>
                </a:lnTo>
                <a:lnTo>
                  <a:pt x="467105" y="1191524"/>
                </a:lnTo>
                <a:lnTo>
                  <a:pt x="491659" y="1254736"/>
                </a:lnTo>
                <a:lnTo>
                  <a:pt x="511038" y="1311617"/>
                </a:lnTo>
                <a:lnTo>
                  <a:pt x="529387" y="1365260"/>
                </a:lnTo>
                <a:lnTo>
                  <a:pt x="550244" y="1414502"/>
                </a:lnTo>
                <a:lnTo>
                  <a:pt x="629495" y="1600480"/>
                </a:lnTo>
                <a:lnTo>
                  <a:pt x="654849" y="1665094"/>
                </a:lnTo>
                <a:lnTo>
                  <a:pt x="683402" y="1740924"/>
                </a:lnTo>
                <a:lnTo>
                  <a:pt x="727941" y="1853775"/>
                </a:lnTo>
                <a:lnTo>
                  <a:pt x="746016" y="1904246"/>
                </a:lnTo>
                <a:lnTo>
                  <a:pt x="766719" y="1957834"/>
                </a:lnTo>
                <a:lnTo>
                  <a:pt x="792326" y="2004615"/>
                </a:lnTo>
                <a:lnTo>
                  <a:pt x="817269" y="2051920"/>
                </a:lnTo>
                <a:lnTo>
                  <a:pt x="828051" y="2074014"/>
                </a:lnTo>
                <a:lnTo>
                  <a:pt x="832703" y="2079905"/>
                </a:lnTo>
                <a:lnTo>
                  <a:pt x="837075" y="2083834"/>
                </a:lnTo>
                <a:lnTo>
                  <a:pt x="841261" y="2086452"/>
                </a:lnTo>
                <a:lnTo>
                  <a:pt x="857250" y="209168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690"/>
          <p:cNvSpPr/>
          <p:nvPr/>
        </p:nvSpPr>
        <p:spPr>
          <a:xfrm>
            <a:off x="7372350" y="3429042"/>
            <a:ext cx="285751" cy="182838"/>
          </a:xfrm>
          <a:custGeom>
            <a:avLst/>
            <a:gdLst/>
            <a:ahLst/>
            <a:cxnLst/>
            <a:rect l="0" t="0" r="0" b="0"/>
            <a:pathLst>
              <a:path w="285751" h="182838">
                <a:moveTo>
                  <a:pt x="0" y="68537"/>
                </a:moveTo>
                <a:lnTo>
                  <a:pt x="27985" y="68537"/>
                </a:lnTo>
                <a:lnTo>
                  <a:pt x="31357" y="67267"/>
                </a:lnTo>
                <a:lnTo>
                  <a:pt x="38489" y="62470"/>
                </a:lnTo>
                <a:lnTo>
                  <a:pt x="45893" y="59491"/>
                </a:lnTo>
                <a:lnTo>
                  <a:pt x="54926" y="57578"/>
                </a:lnTo>
                <a:lnTo>
                  <a:pt x="59548" y="53930"/>
                </a:lnTo>
                <a:lnTo>
                  <a:pt x="62559" y="51179"/>
                </a:lnTo>
                <a:lnTo>
                  <a:pt x="65836" y="49345"/>
                </a:lnTo>
                <a:lnTo>
                  <a:pt x="77785" y="45494"/>
                </a:lnTo>
                <a:lnTo>
                  <a:pt x="83607" y="43015"/>
                </a:lnTo>
                <a:lnTo>
                  <a:pt x="99065" y="35979"/>
                </a:lnTo>
                <a:lnTo>
                  <a:pt x="104565" y="31631"/>
                </a:lnTo>
                <a:lnTo>
                  <a:pt x="107810" y="28693"/>
                </a:lnTo>
                <a:lnTo>
                  <a:pt x="112513" y="25464"/>
                </a:lnTo>
                <a:lnTo>
                  <a:pt x="118188" y="22042"/>
                </a:lnTo>
                <a:lnTo>
                  <a:pt x="124512" y="18490"/>
                </a:lnTo>
                <a:lnTo>
                  <a:pt x="129998" y="16123"/>
                </a:lnTo>
                <a:lnTo>
                  <a:pt x="134925" y="14544"/>
                </a:lnTo>
                <a:lnTo>
                  <a:pt x="143786" y="12791"/>
                </a:lnTo>
                <a:lnTo>
                  <a:pt x="151958" y="12011"/>
                </a:lnTo>
                <a:lnTo>
                  <a:pt x="155916" y="10533"/>
                </a:lnTo>
                <a:lnTo>
                  <a:pt x="163699" y="5504"/>
                </a:lnTo>
                <a:lnTo>
                  <a:pt x="171391" y="2423"/>
                </a:lnTo>
                <a:lnTo>
                  <a:pt x="179044" y="1053"/>
                </a:lnTo>
                <a:lnTo>
                  <a:pt x="186678" y="444"/>
                </a:lnTo>
                <a:lnTo>
                  <a:pt x="195342" y="54"/>
                </a:lnTo>
                <a:lnTo>
                  <a:pt x="205775" y="0"/>
                </a:lnTo>
                <a:lnTo>
                  <a:pt x="210843" y="1256"/>
                </a:lnTo>
                <a:lnTo>
                  <a:pt x="215493" y="3363"/>
                </a:lnTo>
                <a:lnTo>
                  <a:pt x="224044" y="7821"/>
                </a:lnTo>
                <a:lnTo>
                  <a:pt x="232078" y="9802"/>
                </a:lnTo>
                <a:lnTo>
                  <a:pt x="234729" y="11601"/>
                </a:lnTo>
                <a:lnTo>
                  <a:pt x="236496" y="14070"/>
                </a:lnTo>
                <a:lnTo>
                  <a:pt x="237673" y="16986"/>
                </a:lnTo>
                <a:lnTo>
                  <a:pt x="239729" y="21470"/>
                </a:lnTo>
                <a:lnTo>
                  <a:pt x="245399" y="33225"/>
                </a:lnTo>
                <a:lnTo>
                  <a:pt x="247419" y="39916"/>
                </a:lnTo>
                <a:lnTo>
                  <a:pt x="248766" y="46916"/>
                </a:lnTo>
                <a:lnTo>
                  <a:pt x="249663" y="54123"/>
                </a:lnTo>
                <a:lnTo>
                  <a:pt x="251533" y="62738"/>
                </a:lnTo>
                <a:lnTo>
                  <a:pt x="254048" y="72291"/>
                </a:lnTo>
                <a:lnTo>
                  <a:pt x="256995" y="82470"/>
                </a:lnTo>
                <a:lnTo>
                  <a:pt x="263657" y="103940"/>
                </a:lnTo>
                <a:lnTo>
                  <a:pt x="272213" y="130564"/>
                </a:lnTo>
                <a:lnTo>
                  <a:pt x="272915" y="134019"/>
                </a:lnTo>
                <a:lnTo>
                  <a:pt x="273383" y="137591"/>
                </a:lnTo>
                <a:lnTo>
                  <a:pt x="273695" y="141243"/>
                </a:lnTo>
                <a:lnTo>
                  <a:pt x="273904" y="144948"/>
                </a:lnTo>
                <a:lnTo>
                  <a:pt x="274135" y="152451"/>
                </a:lnTo>
                <a:lnTo>
                  <a:pt x="275466" y="156230"/>
                </a:lnTo>
                <a:lnTo>
                  <a:pt x="277624" y="160019"/>
                </a:lnTo>
                <a:lnTo>
                  <a:pt x="280332" y="163815"/>
                </a:lnTo>
                <a:lnTo>
                  <a:pt x="282138" y="167616"/>
                </a:lnTo>
                <a:lnTo>
                  <a:pt x="283342" y="171420"/>
                </a:lnTo>
                <a:lnTo>
                  <a:pt x="285750" y="18283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691"/>
          <p:cNvSpPr/>
          <p:nvPr/>
        </p:nvSpPr>
        <p:spPr>
          <a:xfrm>
            <a:off x="7566659" y="4126272"/>
            <a:ext cx="240032" cy="171408"/>
          </a:xfrm>
          <a:custGeom>
            <a:avLst/>
            <a:gdLst/>
            <a:ahLst/>
            <a:cxnLst/>
            <a:rect l="0" t="0" r="0" b="0"/>
            <a:pathLst>
              <a:path w="240032" h="171408">
                <a:moveTo>
                  <a:pt x="0" y="68537"/>
                </a:moveTo>
                <a:lnTo>
                  <a:pt x="17027" y="68537"/>
                </a:lnTo>
                <a:lnTo>
                  <a:pt x="18972" y="67267"/>
                </a:lnTo>
                <a:lnTo>
                  <a:pt x="20268" y="65151"/>
                </a:lnTo>
                <a:lnTo>
                  <a:pt x="21132" y="62470"/>
                </a:lnTo>
                <a:lnTo>
                  <a:pt x="22978" y="60682"/>
                </a:lnTo>
                <a:lnTo>
                  <a:pt x="25479" y="59491"/>
                </a:lnTo>
                <a:lnTo>
                  <a:pt x="28416" y="58696"/>
                </a:lnTo>
                <a:lnTo>
                  <a:pt x="35066" y="54427"/>
                </a:lnTo>
                <a:lnTo>
                  <a:pt x="38618" y="51510"/>
                </a:lnTo>
                <a:lnTo>
                  <a:pt x="43525" y="49566"/>
                </a:lnTo>
                <a:lnTo>
                  <a:pt x="49337" y="48270"/>
                </a:lnTo>
                <a:lnTo>
                  <a:pt x="55752" y="47406"/>
                </a:lnTo>
                <a:lnTo>
                  <a:pt x="62568" y="45560"/>
                </a:lnTo>
                <a:lnTo>
                  <a:pt x="69652" y="43059"/>
                </a:lnTo>
                <a:lnTo>
                  <a:pt x="76915" y="40122"/>
                </a:lnTo>
                <a:lnTo>
                  <a:pt x="83027" y="36894"/>
                </a:lnTo>
                <a:lnTo>
                  <a:pt x="88372" y="33472"/>
                </a:lnTo>
                <a:lnTo>
                  <a:pt x="93205" y="29920"/>
                </a:lnTo>
                <a:lnTo>
                  <a:pt x="97697" y="26283"/>
                </a:lnTo>
                <a:lnTo>
                  <a:pt x="101962" y="22587"/>
                </a:lnTo>
                <a:lnTo>
                  <a:pt x="106074" y="18854"/>
                </a:lnTo>
                <a:lnTo>
                  <a:pt x="110087" y="16365"/>
                </a:lnTo>
                <a:lnTo>
                  <a:pt x="114031" y="14706"/>
                </a:lnTo>
                <a:lnTo>
                  <a:pt x="117931" y="13600"/>
                </a:lnTo>
                <a:lnTo>
                  <a:pt x="123071" y="12862"/>
                </a:lnTo>
                <a:lnTo>
                  <a:pt x="129037" y="12371"/>
                </a:lnTo>
                <a:lnTo>
                  <a:pt x="135555" y="12043"/>
                </a:lnTo>
                <a:lnTo>
                  <a:pt x="141170" y="10554"/>
                </a:lnTo>
                <a:lnTo>
                  <a:pt x="146184" y="8292"/>
                </a:lnTo>
                <a:lnTo>
                  <a:pt x="150797" y="5514"/>
                </a:lnTo>
                <a:lnTo>
                  <a:pt x="155141" y="3662"/>
                </a:lnTo>
                <a:lnTo>
                  <a:pt x="159308" y="2427"/>
                </a:lnTo>
                <a:lnTo>
                  <a:pt x="163355" y="1604"/>
                </a:lnTo>
                <a:lnTo>
                  <a:pt x="167323" y="1055"/>
                </a:lnTo>
                <a:lnTo>
                  <a:pt x="171239" y="689"/>
                </a:lnTo>
                <a:lnTo>
                  <a:pt x="175119" y="445"/>
                </a:lnTo>
                <a:lnTo>
                  <a:pt x="182818" y="174"/>
                </a:lnTo>
                <a:lnTo>
                  <a:pt x="198108" y="0"/>
                </a:lnTo>
                <a:lnTo>
                  <a:pt x="200652" y="1256"/>
                </a:lnTo>
                <a:lnTo>
                  <a:pt x="202348" y="3363"/>
                </a:lnTo>
                <a:lnTo>
                  <a:pt x="203479" y="6038"/>
                </a:lnTo>
                <a:lnTo>
                  <a:pt x="205503" y="7821"/>
                </a:lnTo>
                <a:lnTo>
                  <a:pt x="208122" y="9010"/>
                </a:lnTo>
                <a:lnTo>
                  <a:pt x="211139" y="9803"/>
                </a:lnTo>
                <a:lnTo>
                  <a:pt x="213149" y="11601"/>
                </a:lnTo>
                <a:lnTo>
                  <a:pt x="214490" y="14070"/>
                </a:lnTo>
                <a:lnTo>
                  <a:pt x="215383" y="16985"/>
                </a:lnTo>
                <a:lnTo>
                  <a:pt x="217249" y="21470"/>
                </a:lnTo>
                <a:lnTo>
                  <a:pt x="219763" y="26999"/>
                </a:lnTo>
                <a:lnTo>
                  <a:pt x="222709" y="33225"/>
                </a:lnTo>
                <a:lnTo>
                  <a:pt x="224673" y="38646"/>
                </a:lnTo>
                <a:lnTo>
                  <a:pt x="225982" y="43530"/>
                </a:lnTo>
                <a:lnTo>
                  <a:pt x="228083" y="54425"/>
                </a:lnTo>
                <a:lnTo>
                  <a:pt x="228371" y="59302"/>
                </a:lnTo>
                <a:lnTo>
                  <a:pt x="228499" y="66973"/>
                </a:lnTo>
                <a:lnTo>
                  <a:pt x="228555" y="78849"/>
                </a:lnTo>
                <a:lnTo>
                  <a:pt x="229840" y="85572"/>
                </a:lnTo>
                <a:lnTo>
                  <a:pt x="231967" y="92594"/>
                </a:lnTo>
                <a:lnTo>
                  <a:pt x="234655" y="99815"/>
                </a:lnTo>
                <a:lnTo>
                  <a:pt x="235177" y="104629"/>
                </a:lnTo>
                <a:lnTo>
                  <a:pt x="234255" y="107838"/>
                </a:lnTo>
                <a:lnTo>
                  <a:pt x="232370" y="109978"/>
                </a:lnTo>
                <a:lnTo>
                  <a:pt x="232384" y="112675"/>
                </a:lnTo>
                <a:lnTo>
                  <a:pt x="233662" y="115742"/>
                </a:lnTo>
                <a:lnTo>
                  <a:pt x="235785" y="119058"/>
                </a:lnTo>
                <a:lnTo>
                  <a:pt x="237200" y="122537"/>
                </a:lnTo>
                <a:lnTo>
                  <a:pt x="238144" y="126127"/>
                </a:lnTo>
                <a:lnTo>
                  <a:pt x="238773" y="129791"/>
                </a:lnTo>
                <a:lnTo>
                  <a:pt x="239192" y="133503"/>
                </a:lnTo>
                <a:lnTo>
                  <a:pt x="239472" y="137248"/>
                </a:lnTo>
                <a:lnTo>
                  <a:pt x="239920" y="146315"/>
                </a:lnTo>
                <a:lnTo>
                  <a:pt x="239997" y="153954"/>
                </a:lnTo>
                <a:lnTo>
                  <a:pt x="240031" y="17140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692"/>
          <p:cNvSpPr/>
          <p:nvPr/>
        </p:nvSpPr>
        <p:spPr>
          <a:xfrm>
            <a:off x="7578090" y="4011949"/>
            <a:ext cx="354330" cy="182861"/>
          </a:xfrm>
          <a:custGeom>
            <a:avLst/>
            <a:gdLst/>
            <a:ahLst/>
            <a:cxnLst/>
            <a:rect l="0" t="0" r="0" b="0"/>
            <a:pathLst>
              <a:path w="354330" h="182861">
                <a:moveTo>
                  <a:pt x="0" y="137140"/>
                </a:moveTo>
                <a:lnTo>
                  <a:pt x="0" y="143209"/>
                </a:lnTo>
                <a:lnTo>
                  <a:pt x="1270" y="144996"/>
                </a:lnTo>
                <a:lnTo>
                  <a:pt x="3386" y="146187"/>
                </a:lnTo>
                <a:lnTo>
                  <a:pt x="6068" y="146982"/>
                </a:lnTo>
                <a:lnTo>
                  <a:pt x="7855" y="146241"/>
                </a:lnTo>
                <a:lnTo>
                  <a:pt x="9046" y="144478"/>
                </a:lnTo>
                <a:lnTo>
                  <a:pt x="9841" y="142032"/>
                </a:lnTo>
                <a:lnTo>
                  <a:pt x="11640" y="139132"/>
                </a:lnTo>
                <a:lnTo>
                  <a:pt x="14110" y="135928"/>
                </a:lnTo>
                <a:lnTo>
                  <a:pt x="17027" y="132522"/>
                </a:lnTo>
                <a:lnTo>
                  <a:pt x="20241" y="128981"/>
                </a:lnTo>
                <a:lnTo>
                  <a:pt x="27200" y="121661"/>
                </a:lnTo>
                <a:lnTo>
                  <a:pt x="32102" y="117931"/>
                </a:lnTo>
                <a:lnTo>
                  <a:pt x="37911" y="114174"/>
                </a:lnTo>
                <a:lnTo>
                  <a:pt x="44324" y="110400"/>
                </a:lnTo>
                <a:lnTo>
                  <a:pt x="51139" y="106613"/>
                </a:lnTo>
                <a:lnTo>
                  <a:pt x="65486" y="99019"/>
                </a:lnTo>
                <a:lnTo>
                  <a:pt x="87842" y="87605"/>
                </a:lnTo>
                <a:lnTo>
                  <a:pt x="95391" y="82526"/>
                </a:lnTo>
                <a:lnTo>
                  <a:pt x="102964" y="76601"/>
                </a:lnTo>
                <a:lnTo>
                  <a:pt x="110553" y="70111"/>
                </a:lnTo>
                <a:lnTo>
                  <a:pt x="124501" y="61974"/>
                </a:lnTo>
                <a:lnTo>
                  <a:pt x="142691" y="52740"/>
                </a:lnTo>
                <a:lnTo>
                  <a:pt x="205421" y="22679"/>
                </a:lnTo>
                <a:lnTo>
                  <a:pt x="214418" y="17653"/>
                </a:lnTo>
                <a:lnTo>
                  <a:pt x="221685" y="13032"/>
                </a:lnTo>
                <a:lnTo>
                  <a:pt x="227799" y="8681"/>
                </a:lnTo>
                <a:lnTo>
                  <a:pt x="234416" y="5781"/>
                </a:lnTo>
                <a:lnTo>
                  <a:pt x="241367" y="3848"/>
                </a:lnTo>
                <a:lnTo>
                  <a:pt x="248541" y="2559"/>
                </a:lnTo>
                <a:lnTo>
                  <a:pt x="254594" y="1699"/>
                </a:lnTo>
                <a:lnTo>
                  <a:pt x="264706" y="744"/>
                </a:lnTo>
                <a:lnTo>
                  <a:pt x="273433" y="320"/>
                </a:lnTo>
                <a:lnTo>
                  <a:pt x="282816" y="132"/>
                </a:lnTo>
                <a:lnTo>
                  <a:pt x="310779" y="0"/>
                </a:lnTo>
                <a:lnTo>
                  <a:pt x="313866" y="1264"/>
                </a:lnTo>
                <a:lnTo>
                  <a:pt x="315924" y="3376"/>
                </a:lnTo>
                <a:lnTo>
                  <a:pt x="317296" y="6054"/>
                </a:lnTo>
                <a:lnTo>
                  <a:pt x="319481" y="7840"/>
                </a:lnTo>
                <a:lnTo>
                  <a:pt x="322207" y="9030"/>
                </a:lnTo>
                <a:lnTo>
                  <a:pt x="325295" y="9823"/>
                </a:lnTo>
                <a:lnTo>
                  <a:pt x="327353" y="11622"/>
                </a:lnTo>
                <a:lnTo>
                  <a:pt x="328725" y="14092"/>
                </a:lnTo>
                <a:lnTo>
                  <a:pt x="329639" y="17008"/>
                </a:lnTo>
                <a:lnTo>
                  <a:pt x="331520" y="21492"/>
                </a:lnTo>
                <a:lnTo>
                  <a:pt x="334043" y="27022"/>
                </a:lnTo>
                <a:lnTo>
                  <a:pt x="336995" y="33248"/>
                </a:lnTo>
                <a:lnTo>
                  <a:pt x="340233" y="41209"/>
                </a:lnTo>
                <a:lnTo>
                  <a:pt x="343662" y="50326"/>
                </a:lnTo>
                <a:lnTo>
                  <a:pt x="347218" y="60214"/>
                </a:lnTo>
                <a:lnTo>
                  <a:pt x="349588" y="68076"/>
                </a:lnTo>
                <a:lnTo>
                  <a:pt x="351169" y="74587"/>
                </a:lnTo>
                <a:lnTo>
                  <a:pt x="352222" y="80199"/>
                </a:lnTo>
                <a:lnTo>
                  <a:pt x="352925" y="85209"/>
                </a:lnTo>
                <a:lnTo>
                  <a:pt x="353393" y="89820"/>
                </a:lnTo>
                <a:lnTo>
                  <a:pt x="353705" y="94163"/>
                </a:lnTo>
                <a:lnTo>
                  <a:pt x="353914" y="98329"/>
                </a:lnTo>
                <a:lnTo>
                  <a:pt x="354145" y="106344"/>
                </a:lnTo>
                <a:lnTo>
                  <a:pt x="354305" y="129055"/>
                </a:lnTo>
                <a:lnTo>
                  <a:pt x="354329" y="18286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more</a:t>
            </a:r>
            <a:endParaRPr lang="en-US" dirty="0"/>
          </a:p>
        </p:txBody>
      </p:sp>
      <p:sp>
        <p:nvSpPr>
          <p:cNvPr id="3" name="Content Placeholder 2"/>
          <p:cNvSpPr>
            <a:spLocks noGrp="1"/>
          </p:cNvSpPr>
          <p:nvPr>
            <p:ph idx="1"/>
          </p:nvPr>
        </p:nvSpPr>
        <p:spPr/>
        <p:txBody>
          <a:bodyPr/>
          <a:lstStyle/>
          <a:p>
            <a:r>
              <a:rPr lang="en-US" dirty="0" smtClean="0"/>
              <a:t>Through a point outside a line, there is exactly one line parallel to the given line.</a:t>
            </a:r>
            <a:endParaRPr lang="en-US" dirty="0"/>
          </a:p>
        </p:txBody>
      </p:sp>
      <p:sp>
        <p:nvSpPr>
          <p:cNvPr id="4" name="SMARTPenAnnotation680"/>
          <p:cNvSpPr/>
          <p:nvPr/>
        </p:nvSpPr>
        <p:spPr>
          <a:xfrm>
            <a:off x="5474970" y="3268979"/>
            <a:ext cx="3188971" cy="1600201"/>
          </a:xfrm>
          <a:custGeom>
            <a:avLst/>
            <a:gdLst/>
            <a:ahLst/>
            <a:cxnLst/>
            <a:rect l="0" t="0" r="0" b="0"/>
            <a:pathLst>
              <a:path w="3188971" h="1600201">
                <a:moveTo>
                  <a:pt x="0" y="1600200"/>
                </a:moveTo>
                <a:lnTo>
                  <a:pt x="31882" y="1569588"/>
                </a:lnTo>
                <a:lnTo>
                  <a:pt x="96135" y="1527222"/>
                </a:lnTo>
                <a:lnTo>
                  <a:pt x="159395" y="1485031"/>
                </a:lnTo>
                <a:lnTo>
                  <a:pt x="217965" y="1444456"/>
                </a:lnTo>
                <a:lnTo>
                  <a:pt x="239113" y="1433191"/>
                </a:lnTo>
                <a:lnTo>
                  <a:pt x="302080" y="1387831"/>
                </a:lnTo>
                <a:lnTo>
                  <a:pt x="373642" y="1342022"/>
                </a:lnTo>
                <a:lnTo>
                  <a:pt x="553649" y="1240082"/>
                </a:lnTo>
                <a:lnTo>
                  <a:pt x="619409" y="1204221"/>
                </a:lnTo>
                <a:lnTo>
                  <a:pt x="720738" y="1146464"/>
                </a:lnTo>
                <a:lnTo>
                  <a:pt x="979354" y="1003719"/>
                </a:lnTo>
                <a:lnTo>
                  <a:pt x="1048510" y="962878"/>
                </a:lnTo>
                <a:lnTo>
                  <a:pt x="1121418" y="918332"/>
                </a:lnTo>
                <a:lnTo>
                  <a:pt x="1196592" y="878629"/>
                </a:lnTo>
                <a:lnTo>
                  <a:pt x="1418278" y="759438"/>
                </a:lnTo>
                <a:lnTo>
                  <a:pt x="1498884" y="716932"/>
                </a:lnTo>
                <a:lnTo>
                  <a:pt x="1576530" y="678091"/>
                </a:lnTo>
                <a:lnTo>
                  <a:pt x="1658380" y="636526"/>
                </a:lnTo>
                <a:lnTo>
                  <a:pt x="1742925" y="593659"/>
                </a:lnTo>
                <a:lnTo>
                  <a:pt x="1839959" y="549551"/>
                </a:lnTo>
                <a:lnTo>
                  <a:pt x="1935444" y="502805"/>
                </a:lnTo>
                <a:lnTo>
                  <a:pt x="2030725" y="461497"/>
                </a:lnTo>
                <a:lnTo>
                  <a:pt x="2116932" y="413928"/>
                </a:lnTo>
                <a:lnTo>
                  <a:pt x="2191220" y="381484"/>
                </a:lnTo>
                <a:lnTo>
                  <a:pt x="2302649" y="334013"/>
                </a:lnTo>
                <a:lnTo>
                  <a:pt x="2381029" y="303390"/>
                </a:lnTo>
                <a:lnTo>
                  <a:pt x="2462854" y="272000"/>
                </a:lnTo>
                <a:lnTo>
                  <a:pt x="2607923" y="211967"/>
                </a:lnTo>
                <a:lnTo>
                  <a:pt x="2689853" y="182750"/>
                </a:lnTo>
                <a:lnTo>
                  <a:pt x="2779292" y="151129"/>
                </a:lnTo>
                <a:lnTo>
                  <a:pt x="2866496" y="122478"/>
                </a:lnTo>
                <a:lnTo>
                  <a:pt x="2962978" y="83642"/>
                </a:lnTo>
                <a:lnTo>
                  <a:pt x="3052953" y="55073"/>
                </a:lnTo>
                <a:lnTo>
                  <a:pt x="3145828" y="22928"/>
                </a:lnTo>
                <a:lnTo>
                  <a:pt x="3152589" y="19096"/>
                </a:lnTo>
                <a:lnTo>
                  <a:pt x="3166873" y="14837"/>
                </a:lnTo>
                <a:lnTo>
                  <a:pt x="3184604" y="12103"/>
                </a:lnTo>
                <a:lnTo>
                  <a:pt x="3186060" y="10609"/>
                </a:lnTo>
                <a:lnTo>
                  <a:pt x="3187029" y="8343"/>
                </a:lnTo>
                <a:lnTo>
                  <a:pt x="318897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681"/>
          <p:cNvSpPr/>
          <p:nvPr/>
        </p:nvSpPr>
        <p:spPr>
          <a:xfrm>
            <a:off x="8211584" y="3166109"/>
            <a:ext cx="618928" cy="651512"/>
          </a:xfrm>
          <a:custGeom>
            <a:avLst/>
            <a:gdLst/>
            <a:ahLst/>
            <a:cxnLst/>
            <a:rect l="0" t="0" r="0" b="0"/>
            <a:pathLst>
              <a:path w="618928" h="651512">
                <a:moveTo>
                  <a:pt x="6585" y="57150"/>
                </a:moveTo>
                <a:lnTo>
                  <a:pt x="518" y="51083"/>
                </a:lnTo>
                <a:lnTo>
                  <a:pt x="0" y="49295"/>
                </a:lnTo>
                <a:lnTo>
                  <a:pt x="926" y="48104"/>
                </a:lnTo>
                <a:lnTo>
                  <a:pt x="18455" y="43040"/>
                </a:lnTo>
                <a:lnTo>
                  <a:pt x="29738" y="40123"/>
                </a:lnTo>
                <a:lnTo>
                  <a:pt x="43611" y="38179"/>
                </a:lnTo>
                <a:lnTo>
                  <a:pt x="59209" y="36883"/>
                </a:lnTo>
                <a:lnTo>
                  <a:pt x="89664" y="35443"/>
                </a:lnTo>
                <a:lnTo>
                  <a:pt x="111666" y="34802"/>
                </a:lnTo>
                <a:lnTo>
                  <a:pt x="129911" y="31131"/>
                </a:lnTo>
                <a:lnTo>
                  <a:pt x="147756" y="26536"/>
                </a:lnTo>
                <a:lnTo>
                  <a:pt x="157850" y="25311"/>
                </a:lnTo>
                <a:lnTo>
                  <a:pt x="168388" y="24494"/>
                </a:lnTo>
                <a:lnTo>
                  <a:pt x="179224" y="23950"/>
                </a:lnTo>
                <a:lnTo>
                  <a:pt x="201424" y="23345"/>
                </a:lnTo>
                <a:lnTo>
                  <a:pt x="219027" y="21913"/>
                </a:lnTo>
                <a:lnTo>
                  <a:pt x="265681" y="16936"/>
                </a:lnTo>
                <a:lnTo>
                  <a:pt x="285995" y="13831"/>
                </a:lnTo>
                <a:lnTo>
                  <a:pt x="303349" y="10491"/>
                </a:lnTo>
                <a:lnTo>
                  <a:pt x="318727" y="6994"/>
                </a:lnTo>
                <a:lnTo>
                  <a:pt x="331520" y="4663"/>
                </a:lnTo>
                <a:lnTo>
                  <a:pt x="342589" y="3109"/>
                </a:lnTo>
                <a:lnTo>
                  <a:pt x="352507" y="2073"/>
                </a:lnTo>
                <a:lnTo>
                  <a:pt x="362930" y="1382"/>
                </a:lnTo>
                <a:lnTo>
                  <a:pt x="373688" y="921"/>
                </a:lnTo>
                <a:lnTo>
                  <a:pt x="384671" y="614"/>
                </a:lnTo>
                <a:lnTo>
                  <a:pt x="605773" y="0"/>
                </a:lnTo>
                <a:lnTo>
                  <a:pt x="607974" y="1270"/>
                </a:lnTo>
                <a:lnTo>
                  <a:pt x="609441" y="3387"/>
                </a:lnTo>
                <a:lnTo>
                  <a:pt x="611796" y="9842"/>
                </a:lnTo>
                <a:lnTo>
                  <a:pt x="612204" y="17028"/>
                </a:lnTo>
                <a:lnTo>
                  <a:pt x="613531" y="20242"/>
                </a:lnTo>
                <a:lnTo>
                  <a:pt x="618393" y="27200"/>
                </a:lnTo>
                <a:lnTo>
                  <a:pt x="618927" y="30834"/>
                </a:lnTo>
                <a:lnTo>
                  <a:pt x="618013" y="34526"/>
                </a:lnTo>
                <a:lnTo>
                  <a:pt x="613489" y="43509"/>
                </a:lnTo>
                <a:lnTo>
                  <a:pt x="612706" y="51133"/>
                </a:lnTo>
                <a:lnTo>
                  <a:pt x="612474" y="61435"/>
                </a:lnTo>
                <a:lnTo>
                  <a:pt x="611171" y="65087"/>
                </a:lnTo>
                <a:lnTo>
                  <a:pt x="604539" y="76294"/>
                </a:lnTo>
                <a:lnTo>
                  <a:pt x="600740" y="87658"/>
                </a:lnTo>
                <a:lnTo>
                  <a:pt x="592135" y="99069"/>
                </a:lnTo>
                <a:lnTo>
                  <a:pt x="585177" y="106684"/>
                </a:lnTo>
                <a:lnTo>
                  <a:pt x="582814" y="111763"/>
                </a:lnTo>
                <a:lnTo>
                  <a:pt x="578216" y="129776"/>
                </a:lnTo>
                <a:lnTo>
                  <a:pt x="569376" y="144991"/>
                </a:lnTo>
                <a:lnTo>
                  <a:pt x="562361" y="157998"/>
                </a:lnTo>
                <a:lnTo>
                  <a:pt x="548237" y="175631"/>
                </a:lnTo>
                <a:lnTo>
                  <a:pt x="531800" y="194899"/>
                </a:lnTo>
                <a:lnTo>
                  <a:pt x="520261" y="211929"/>
                </a:lnTo>
                <a:lnTo>
                  <a:pt x="507512" y="227964"/>
                </a:lnTo>
                <a:lnTo>
                  <a:pt x="493380" y="243558"/>
                </a:lnTo>
                <a:lnTo>
                  <a:pt x="478632" y="258955"/>
                </a:lnTo>
                <a:lnTo>
                  <a:pt x="466997" y="274265"/>
                </a:lnTo>
                <a:lnTo>
                  <a:pt x="462116" y="281903"/>
                </a:lnTo>
                <a:lnTo>
                  <a:pt x="448702" y="298426"/>
                </a:lnTo>
                <a:lnTo>
                  <a:pt x="406705" y="347264"/>
                </a:lnTo>
                <a:lnTo>
                  <a:pt x="390172" y="367400"/>
                </a:lnTo>
                <a:lnTo>
                  <a:pt x="377880" y="383363"/>
                </a:lnTo>
                <a:lnTo>
                  <a:pt x="368415" y="396546"/>
                </a:lnTo>
                <a:lnTo>
                  <a:pt x="359565" y="407874"/>
                </a:lnTo>
                <a:lnTo>
                  <a:pt x="342959" y="427234"/>
                </a:lnTo>
                <a:lnTo>
                  <a:pt x="327111" y="444305"/>
                </a:lnTo>
                <a:lnTo>
                  <a:pt x="312872" y="460359"/>
                </a:lnTo>
                <a:lnTo>
                  <a:pt x="302310" y="475961"/>
                </a:lnTo>
                <a:lnTo>
                  <a:pt x="289995" y="491362"/>
                </a:lnTo>
                <a:lnTo>
                  <a:pt x="277325" y="506673"/>
                </a:lnTo>
                <a:lnTo>
                  <a:pt x="267461" y="521945"/>
                </a:lnTo>
                <a:lnTo>
                  <a:pt x="252070" y="540586"/>
                </a:lnTo>
                <a:lnTo>
                  <a:pt x="235070" y="560301"/>
                </a:lnTo>
                <a:lnTo>
                  <a:pt x="218359" y="584410"/>
                </a:lnTo>
                <a:lnTo>
                  <a:pt x="206634" y="600161"/>
                </a:lnTo>
                <a:lnTo>
                  <a:pt x="201326" y="612871"/>
                </a:lnTo>
                <a:lnTo>
                  <a:pt x="193544" y="624681"/>
                </a:lnTo>
                <a:lnTo>
                  <a:pt x="191279" y="632389"/>
                </a:lnTo>
                <a:lnTo>
                  <a:pt x="189404" y="634953"/>
                </a:lnTo>
                <a:lnTo>
                  <a:pt x="186885" y="636662"/>
                </a:lnTo>
                <a:lnTo>
                  <a:pt x="183935" y="637802"/>
                </a:lnTo>
                <a:lnTo>
                  <a:pt x="181968" y="639831"/>
                </a:lnTo>
                <a:lnTo>
                  <a:pt x="180658" y="642455"/>
                </a:lnTo>
                <a:lnTo>
                  <a:pt x="178035" y="65151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682"/>
          <p:cNvSpPr/>
          <p:nvPr/>
        </p:nvSpPr>
        <p:spPr>
          <a:xfrm>
            <a:off x="5145618" y="4434839"/>
            <a:ext cx="1009632" cy="685801"/>
          </a:xfrm>
          <a:custGeom>
            <a:avLst/>
            <a:gdLst/>
            <a:ahLst/>
            <a:cxnLst/>
            <a:rect l="0" t="0" r="0" b="0"/>
            <a:pathLst>
              <a:path w="1009632" h="685801">
                <a:moveTo>
                  <a:pt x="237911" y="0"/>
                </a:moveTo>
                <a:lnTo>
                  <a:pt x="231844" y="0"/>
                </a:lnTo>
                <a:lnTo>
                  <a:pt x="230056" y="1270"/>
                </a:lnTo>
                <a:lnTo>
                  <a:pt x="228865" y="3387"/>
                </a:lnTo>
                <a:lnTo>
                  <a:pt x="227541" y="9126"/>
                </a:lnTo>
                <a:lnTo>
                  <a:pt x="226952" y="15909"/>
                </a:lnTo>
                <a:lnTo>
                  <a:pt x="219918" y="33318"/>
                </a:lnTo>
                <a:lnTo>
                  <a:pt x="214486" y="45072"/>
                </a:lnTo>
                <a:lnTo>
                  <a:pt x="208450" y="64906"/>
                </a:lnTo>
                <a:lnTo>
                  <a:pt x="204497" y="82187"/>
                </a:lnTo>
                <a:lnTo>
                  <a:pt x="198508" y="98334"/>
                </a:lnTo>
                <a:lnTo>
                  <a:pt x="191612" y="113978"/>
                </a:lnTo>
                <a:lnTo>
                  <a:pt x="185584" y="129397"/>
                </a:lnTo>
                <a:lnTo>
                  <a:pt x="182905" y="144717"/>
                </a:lnTo>
                <a:lnTo>
                  <a:pt x="178327" y="159992"/>
                </a:lnTo>
                <a:lnTo>
                  <a:pt x="172060" y="175248"/>
                </a:lnTo>
                <a:lnTo>
                  <a:pt x="165041" y="190495"/>
                </a:lnTo>
                <a:lnTo>
                  <a:pt x="157688" y="209125"/>
                </a:lnTo>
                <a:lnTo>
                  <a:pt x="150187" y="228834"/>
                </a:lnTo>
                <a:lnTo>
                  <a:pt x="142620" y="246061"/>
                </a:lnTo>
                <a:lnTo>
                  <a:pt x="135023" y="262184"/>
                </a:lnTo>
                <a:lnTo>
                  <a:pt x="127413" y="279087"/>
                </a:lnTo>
                <a:lnTo>
                  <a:pt x="119798" y="299299"/>
                </a:lnTo>
                <a:lnTo>
                  <a:pt x="108793" y="317595"/>
                </a:lnTo>
                <a:lnTo>
                  <a:pt x="102303" y="326030"/>
                </a:lnTo>
                <a:lnTo>
                  <a:pt x="95091" y="342176"/>
                </a:lnTo>
                <a:lnTo>
                  <a:pt x="90616" y="357818"/>
                </a:lnTo>
                <a:lnTo>
                  <a:pt x="84393" y="373237"/>
                </a:lnTo>
                <a:lnTo>
                  <a:pt x="77394" y="388557"/>
                </a:lnTo>
                <a:lnTo>
                  <a:pt x="62554" y="419088"/>
                </a:lnTo>
                <a:lnTo>
                  <a:pt x="51193" y="441957"/>
                </a:lnTo>
                <a:lnTo>
                  <a:pt x="47392" y="452118"/>
                </a:lnTo>
                <a:lnTo>
                  <a:pt x="43588" y="463972"/>
                </a:lnTo>
                <a:lnTo>
                  <a:pt x="39783" y="476955"/>
                </a:lnTo>
                <a:lnTo>
                  <a:pt x="32168" y="494767"/>
                </a:lnTo>
                <a:lnTo>
                  <a:pt x="28359" y="501294"/>
                </a:lnTo>
                <a:lnTo>
                  <a:pt x="24127" y="515321"/>
                </a:lnTo>
                <a:lnTo>
                  <a:pt x="22999" y="522618"/>
                </a:lnTo>
                <a:lnTo>
                  <a:pt x="18358" y="534111"/>
                </a:lnTo>
                <a:lnTo>
                  <a:pt x="15342" y="538955"/>
                </a:lnTo>
                <a:lnTo>
                  <a:pt x="8606" y="557882"/>
                </a:lnTo>
                <a:lnTo>
                  <a:pt x="5031" y="570041"/>
                </a:lnTo>
                <a:lnTo>
                  <a:pt x="2648" y="581958"/>
                </a:lnTo>
                <a:lnTo>
                  <a:pt x="1059" y="593712"/>
                </a:lnTo>
                <a:lnTo>
                  <a:pt x="0" y="605358"/>
                </a:lnTo>
                <a:lnTo>
                  <a:pt x="564" y="613122"/>
                </a:lnTo>
                <a:lnTo>
                  <a:pt x="2210" y="618298"/>
                </a:lnTo>
                <a:lnTo>
                  <a:pt x="9646" y="628557"/>
                </a:lnTo>
                <a:lnTo>
                  <a:pt x="19029" y="638312"/>
                </a:lnTo>
                <a:lnTo>
                  <a:pt x="20870" y="638901"/>
                </a:lnTo>
                <a:lnTo>
                  <a:pt x="26302" y="639557"/>
                </a:lnTo>
                <a:lnTo>
                  <a:pt x="28258" y="641001"/>
                </a:lnTo>
                <a:lnTo>
                  <a:pt x="29563" y="643234"/>
                </a:lnTo>
                <a:lnTo>
                  <a:pt x="30433" y="645993"/>
                </a:lnTo>
                <a:lnTo>
                  <a:pt x="33552" y="647832"/>
                </a:lnTo>
                <a:lnTo>
                  <a:pt x="43792" y="649875"/>
                </a:lnTo>
                <a:lnTo>
                  <a:pt x="73869" y="651415"/>
                </a:lnTo>
                <a:lnTo>
                  <a:pt x="144919" y="651511"/>
                </a:lnTo>
                <a:lnTo>
                  <a:pt x="169065" y="648124"/>
                </a:lnTo>
                <a:lnTo>
                  <a:pt x="195883" y="643655"/>
                </a:lnTo>
                <a:lnTo>
                  <a:pt x="212035" y="641669"/>
                </a:lnTo>
                <a:lnTo>
                  <a:pt x="270861" y="640787"/>
                </a:lnTo>
                <a:lnTo>
                  <a:pt x="563066" y="640081"/>
                </a:lnTo>
                <a:lnTo>
                  <a:pt x="579141" y="641351"/>
                </a:lnTo>
                <a:lnTo>
                  <a:pt x="596208" y="643468"/>
                </a:lnTo>
                <a:lnTo>
                  <a:pt x="613936" y="646148"/>
                </a:lnTo>
                <a:lnTo>
                  <a:pt x="643793" y="649127"/>
                </a:lnTo>
                <a:lnTo>
                  <a:pt x="672304" y="650451"/>
                </a:lnTo>
                <a:lnTo>
                  <a:pt x="732187" y="651302"/>
                </a:lnTo>
                <a:lnTo>
                  <a:pt x="756040" y="652687"/>
                </a:lnTo>
                <a:lnTo>
                  <a:pt x="771290" y="654835"/>
                </a:lnTo>
                <a:lnTo>
                  <a:pt x="801359" y="659338"/>
                </a:lnTo>
                <a:lnTo>
                  <a:pt x="838917" y="663143"/>
                </a:lnTo>
                <a:lnTo>
                  <a:pt x="895906" y="670479"/>
                </a:lnTo>
                <a:lnTo>
                  <a:pt x="925492" y="673218"/>
                </a:lnTo>
                <a:lnTo>
                  <a:pt x="951050" y="674029"/>
                </a:lnTo>
                <a:lnTo>
                  <a:pt x="1000300" y="674357"/>
                </a:lnTo>
                <a:lnTo>
                  <a:pt x="1002710" y="675632"/>
                </a:lnTo>
                <a:lnTo>
                  <a:pt x="1008776" y="680434"/>
                </a:lnTo>
                <a:lnTo>
                  <a:pt x="1009631" y="682223"/>
                </a:lnTo>
                <a:lnTo>
                  <a:pt x="1008931" y="683416"/>
                </a:lnTo>
                <a:lnTo>
                  <a:pt x="1003721" y="6858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683"/>
          <p:cNvSpPr/>
          <p:nvPr/>
        </p:nvSpPr>
        <p:spPr>
          <a:xfrm>
            <a:off x="6007445" y="2995130"/>
            <a:ext cx="416215" cy="342187"/>
          </a:xfrm>
          <a:custGeom>
            <a:avLst/>
            <a:gdLst/>
            <a:ahLst/>
            <a:cxnLst/>
            <a:rect l="0" t="0" r="0" b="0"/>
            <a:pathLst>
              <a:path w="416215" h="342187">
                <a:moveTo>
                  <a:pt x="416214" y="10959"/>
                </a:moveTo>
                <a:lnTo>
                  <a:pt x="396532" y="1118"/>
                </a:lnTo>
                <a:lnTo>
                  <a:pt x="391380" y="236"/>
                </a:lnTo>
                <a:lnTo>
                  <a:pt x="388228" y="0"/>
                </a:lnTo>
                <a:lnTo>
                  <a:pt x="384857" y="1113"/>
                </a:lnTo>
                <a:lnTo>
                  <a:pt x="377725" y="5737"/>
                </a:lnTo>
                <a:lnTo>
                  <a:pt x="370321" y="15412"/>
                </a:lnTo>
                <a:lnTo>
                  <a:pt x="366569" y="21547"/>
                </a:lnTo>
                <a:lnTo>
                  <a:pt x="349153" y="48387"/>
                </a:lnTo>
                <a:lnTo>
                  <a:pt x="343566" y="57501"/>
                </a:lnTo>
                <a:lnTo>
                  <a:pt x="338573" y="66117"/>
                </a:lnTo>
                <a:lnTo>
                  <a:pt x="333973" y="74401"/>
                </a:lnTo>
                <a:lnTo>
                  <a:pt x="322089" y="97152"/>
                </a:lnTo>
                <a:lnTo>
                  <a:pt x="315364" y="110331"/>
                </a:lnTo>
                <a:lnTo>
                  <a:pt x="310881" y="121658"/>
                </a:lnTo>
                <a:lnTo>
                  <a:pt x="307892" y="131748"/>
                </a:lnTo>
                <a:lnTo>
                  <a:pt x="305900" y="141015"/>
                </a:lnTo>
                <a:lnTo>
                  <a:pt x="304571" y="148463"/>
                </a:lnTo>
                <a:lnTo>
                  <a:pt x="303686" y="154699"/>
                </a:lnTo>
                <a:lnTo>
                  <a:pt x="303096" y="160126"/>
                </a:lnTo>
                <a:lnTo>
                  <a:pt x="302702" y="167553"/>
                </a:lnTo>
                <a:lnTo>
                  <a:pt x="302264" y="185967"/>
                </a:lnTo>
                <a:lnTo>
                  <a:pt x="303418" y="192401"/>
                </a:lnTo>
                <a:lnTo>
                  <a:pt x="305456" y="196691"/>
                </a:lnTo>
                <a:lnTo>
                  <a:pt x="314394" y="206114"/>
                </a:lnTo>
                <a:lnTo>
                  <a:pt x="317854" y="209643"/>
                </a:lnTo>
                <a:lnTo>
                  <a:pt x="321431" y="211995"/>
                </a:lnTo>
                <a:lnTo>
                  <a:pt x="328792" y="214609"/>
                </a:lnTo>
                <a:lnTo>
                  <a:pt x="340076" y="216080"/>
                </a:lnTo>
                <a:lnTo>
                  <a:pt x="342596" y="215016"/>
                </a:lnTo>
                <a:lnTo>
                  <a:pt x="344275" y="213038"/>
                </a:lnTo>
                <a:lnTo>
                  <a:pt x="345395" y="210448"/>
                </a:lnTo>
                <a:lnTo>
                  <a:pt x="353412" y="204184"/>
                </a:lnTo>
                <a:lnTo>
                  <a:pt x="359107" y="200736"/>
                </a:lnTo>
                <a:lnTo>
                  <a:pt x="365443" y="194627"/>
                </a:lnTo>
                <a:lnTo>
                  <a:pt x="372207" y="186745"/>
                </a:lnTo>
                <a:lnTo>
                  <a:pt x="379256" y="177680"/>
                </a:lnTo>
                <a:lnTo>
                  <a:pt x="383955" y="170366"/>
                </a:lnTo>
                <a:lnTo>
                  <a:pt x="387088" y="164221"/>
                </a:lnTo>
                <a:lnTo>
                  <a:pt x="391839" y="154006"/>
                </a:lnTo>
                <a:lnTo>
                  <a:pt x="398184" y="145232"/>
                </a:lnTo>
                <a:lnTo>
                  <a:pt x="400384" y="139844"/>
                </a:lnTo>
                <a:lnTo>
                  <a:pt x="401851" y="133713"/>
                </a:lnTo>
                <a:lnTo>
                  <a:pt x="402829" y="127085"/>
                </a:lnTo>
                <a:lnTo>
                  <a:pt x="403481" y="121397"/>
                </a:lnTo>
                <a:lnTo>
                  <a:pt x="404205" y="111689"/>
                </a:lnTo>
                <a:lnTo>
                  <a:pt x="404527" y="99755"/>
                </a:lnTo>
                <a:lnTo>
                  <a:pt x="404770" y="64814"/>
                </a:lnTo>
                <a:lnTo>
                  <a:pt x="402235" y="59562"/>
                </a:lnTo>
                <a:lnTo>
                  <a:pt x="398005" y="53521"/>
                </a:lnTo>
                <a:lnTo>
                  <a:pt x="392645" y="46954"/>
                </a:lnTo>
                <a:lnTo>
                  <a:pt x="386532" y="40036"/>
                </a:lnTo>
                <a:lnTo>
                  <a:pt x="372965" y="25575"/>
                </a:lnTo>
                <a:lnTo>
                  <a:pt x="361856" y="17455"/>
                </a:lnTo>
                <a:lnTo>
                  <a:pt x="352685" y="13846"/>
                </a:lnTo>
                <a:lnTo>
                  <a:pt x="344376" y="12243"/>
                </a:lnTo>
                <a:lnTo>
                  <a:pt x="333063" y="11530"/>
                </a:lnTo>
                <a:lnTo>
                  <a:pt x="326490" y="11340"/>
                </a:lnTo>
                <a:lnTo>
                  <a:pt x="320838" y="12483"/>
                </a:lnTo>
                <a:lnTo>
                  <a:pt x="311171" y="17140"/>
                </a:lnTo>
                <a:lnTo>
                  <a:pt x="299256" y="23443"/>
                </a:lnTo>
                <a:lnTo>
                  <a:pt x="286763" y="30478"/>
                </a:lnTo>
                <a:lnTo>
                  <a:pt x="276977" y="37837"/>
                </a:lnTo>
                <a:lnTo>
                  <a:pt x="270049" y="44118"/>
                </a:lnTo>
                <a:lnTo>
                  <a:pt x="252192" y="61257"/>
                </a:lnTo>
                <a:lnTo>
                  <a:pt x="244636" y="69891"/>
                </a:lnTo>
                <a:lnTo>
                  <a:pt x="238329" y="78187"/>
                </a:lnTo>
                <a:lnTo>
                  <a:pt x="232854" y="86258"/>
                </a:lnTo>
                <a:lnTo>
                  <a:pt x="229204" y="92909"/>
                </a:lnTo>
                <a:lnTo>
                  <a:pt x="226771" y="98612"/>
                </a:lnTo>
                <a:lnTo>
                  <a:pt x="225149" y="103684"/>
                </a:lnTo>
                <a:lnTo>
                  <a:pt x="222797" y="109606"/>
                </a:lnTo>
                <a:lnTo>
                  <a:pt x="219960" y="116094"/>
                </a:lnTo>
                <a:lnTo>
                  <a:pt x="216798" y="122959"/>
                </a:lnTo>
                <a:lnTo>
                  <a:pt x="214690" y="128806"/>
                </a:lnTo>
                <a:lnTo>
                  <a:pt x="212348" y="138689"/>
                </a:lnTo>
                <a:lnTo>
                  <a:pt x="211723" y="144372"/>
                </a:lnTo>
                <a:lnTo>
                  <a:pt x="211307" y="150701"/>
                </a:lnTo>
                <a:lnTo>
                  <a:pt x="211030" y="157461"/>
                </a:lnTo>
                <a:lnTo>
                  <a:pt x="212114" y="163237"/>
                </a:lnTo>
                <a:lnTo>
                  <a:pt x="218439" y="177434"/>
                </a:lnTo>
                <a:lnTo>
                  <a:pt x="220365" y="185702"/>
                </a:lnTo>
                <a:lnTo>
                  <a:pt x="224607" y="193609"/>
                </a:lnTo>
                <a:lnTo>
                  <a:pt x="227516" y="197496"/>
                </a:lnTo>
                <a:lnTo>
                  <a:pt x="231996" y="200087"/>
                </a:lnTo>
                <a:lnTo>
                  <a:pt x="243747" y="202966"/>
                </a:lnTo>
                <a:lnTo>
                  <a:pt x="254049" y="204246"/>
                </a:lnTo>
                <a:lnTo>
                  <a:pt x="266989" y="204966"/>
                </a:lnTo>
                <a:lnTo>
                  <a:pt x="276232" y="205135"/>
                </a:lnTo>
                <a:lnTo>
                  <a:pt x="288807" y="205209"/>
                </a:lnTo>
                <a:lnTo>
                  <a:pt x="296986" y="202690"/>
                </a:lnTo>
                <a:lnTo>
                  <a:pt x="306249" y="198470"/>
                </a:lnTo>
                <a:lnTo>
                  <a:pt x="316234" y="193116"/>
                </a:lnTo>
                <a:lnTo>
                  <a:pt x="324161" y="188277"/>
                </a:lnTo>
                <a:lnTo>
                  <a:pt x="336355" y="179514"/>
                </a:lnTo>
                <a:lnTo>
                  <a:pt x="346008" y="171386"/>
                </a:lnTo>
                <a:lnTo>
                  <a:pt x="354532" y="163540"/>
                </a:lnTo>
                <a:lnTo>
                  <a:pt x="366470" y="151983"/>
                </a:lnTo>
                <a:lnTo>
                  <a:pt x="374209" y="144333"/>
                </a:lnTo>
                <a:lnTo>
                  <a:pt x="376781" y="140515"/>
                </a:lnTo>
                <a:lnTo>
                  <a:pt x="379639" y="132887"/>
                </a:lnTo>
                <a:lnTo>
                  <a:pt x="380401" y="127804"/>
                </a:lnTo>
                <a:lnTo>
                  <a:pt x="380909" y="121876"/>
                </a:lnTo>
                <a:lnTo>
                  <a:pt x="381247" y="115384"/>
                </a:lnTo>
                <a:lnTo>
                  <a:pt x="381624" y="101397"/>
                </a:lnTo>
                <a:lnTo>
                  <a:pt x="381724" y="94111"/>
                </a:lnTo>
                <a:lnTo>
                  <a:pt x="380521" y="87984"/>
                </a:lnTo>
                <a:lnTo>
                  <a:pt x="375797" y="77789"/>
                </a:lnTo>
                <a:lnTo>
                  <a:pt x="369465" y="69025"/>
                </a:lnTo>
                <a:lnTo>
                  <a:pt x="365998" y="64910"/>
                </a:lnTo>
                <a:lnTo>
                  <a:pt x="362416" y="62166"/>
                </a:lnTo>
                <a:lnTo>
                  <a:pt x="355051" y="59118"/>
                </a:lnTo>
                <a:lnTo>
                  <a:pt x="343764" y="57402"/>
                </a:lnTo>
                <a:lnTo>
                  <a:pt x="332791" y="57001"/>
                </a:lnTo>
                <a:lnTo>
                  <a:pt x="326309" y="56894"/>
                </a:lnTo>
                <a:lnTo>
                  <a:pt x="319447" y="58092"/>
                </a:lnTo>
                <a:lnTo>
                  <a:pt x="312333" y="60161"/>
                </a:lnTo>
                <a:lnTo>
                  <a:pt x="305050" y="62811"/>
                </a:lnTo>
                <a:lnTo>
                  <a:pt x="293571" y="69141"/>
                </a:lnTo>
                <a:lnTo>
                  <a:pt x="282967" y="76188"/>
                </a:lnTo>
                <a:lnTo>
                  <a:pt x="276583" y="79845"/>
                </a:lnTo>
                <a:lnTo>
                  <a:pt x="263986" y="87295"/>
                </a:lnTo>
                <a:lnTo>
                  <a:pt x="254154" y="94840"/>
                </a:lnTo>
                <a:lnTo>
                  <a:pt x="248484" y="99900"/>
                </a:lnTo>
                <a:lnTo>
                  <a:pt x="235411" y="112295"/>
                </a:lnTo>
                <a:lnTo>
                  <a:pt x="219839" y="127486"/>
                </a:lnTo>
                <a:lnTo>
                  <a:pt x="214177" y="135634"/>
                </a:lnTo>
                <a:lnTo>
                  <a:pt x="207863" y="146146"/>
                </a:lnTo>
                <a:lnTo>
                  <a:pt x="195344" y="168832"/>
                </a:lnTo>
                <a:lnTo>
                  <a:pt x="185547" y="187382"/>
                </a:lnTo>
                <a:lnTo>
                  <a:pt x="182426" y="194615"/>
                </a:lnTo>
                <a:lnTo>
                  <a:pt x="180346" y="200706"/>
                </a:lnTo>
                <a:lnTo>
                  <a:pt x="178034" y="210861"/>
                </a:lnTo>
                <a:lnTo>
                  <a:pt x="177006" y="219608"/>
                </a:lnTo>
                <a:lnTo>
                  <a:pt x="178003" y="222449"/>
                </a:lnTo>
                <a:lnTo>
                  <a:pt x="179936" y="224342"/>
                </a:lnTo>
                <a:lnTo>
                  <a:pt x="186098" y="227381"/>
                </a:lnTo>
                <a:lnTo>
                  <a:pt x="196440" y="227982"/>
                </a:lnTo>
                <a:lnTo>
                  <a:pt x="203390" y="228064"/>
                </a:lnTo>
                <a:lnTo>
                  <a:pt x="205752" y="226816"/>
                </a:lnTo>
                <a:lnTo>
                  <a:pt x="207326" y="224713"/>
                </a:lnTo>
                <a:lnTo>
                  <a:pt x="208375" y="222042"/>
                </a:lnTo>
                <a:lnTo>
                  <a:pt x="216315" y="212301"/>
                </a:lnTo>
                <a:lnTo>
                  <a:pt x="221988" y="206147"/>
                </a:lnTo>
                <a:lnTo>
                  <a:pt x="228292" y="195923"/>
                </a:lnTo>
                <a:lnTo>
                  <a:pt x="229973" y="191418"/>
                </a:lnTo>
                <a:lnTo>
                  <a:pt x="235227" y="183027"/>
                </a:lnTo>
                <a:lnTo>
                  <a:pt x="238406" y="179011"/>
                </a:lnTo>
                <a:lnTo>
                  <a:pt x="240525" y="173794"/>
                </a:lnTo>
                <a:lnTo>
                  <a:pt x="241938" y="167775"/>
                </a:lnTo>
                <a:lnTo>
                  <a:pt x="242881" y="161223"/>
                </a:lnTo>
                <a:lnTo>
                  <a:pt x="243927" y="150557"/>
                </a:lnTo>
                <a:lnTo>
                  <a:pt x="244206" y="145934"/>
                </a:lnTo>
                <a:lnTo>
                  <a:pt x="243122" y="140313"/>
                </a:lnTo>
                <a:lnTo>
                  <a:pt x="241130" y="134025"/>
                </a:lnTo>
                <a:lnTo>
                  <a:pt x="234874" y="117819"/>
                </a:lnTo>
                <a:lnTo>
                  <a:pt x="227723" y="108944"/>
                </a:lnTo>
                <a:lnTo>
                  <a:pt x="224514" y="106762"/>
                </a:lnTo>
                <a:lnTo>
                  <a:pt x="217561" y="104338"/>
                </a:lnTo>
                <a:lnTo>
                  <a:pt x="206506" y="102974"/>
                </a:lnTo>
                <a:lnTo>
                  <a:pt x="195188" y="102570"/>
                </a:lnTo>
                <a:lnTo>
                  <a:pt x="190123" y="105053"/>
                </a:lnTo>
                <a:lnTo>
                  <a:pt x="177723" y="114586"/>
                </a:lnTo>
                <a:lnTo>
                  <a:pt x="167131" y="123902"/>
                </a:lnTo>
                <a:lnTo>
                  <a:pt x="158191" y="132276"/>
                </a:lnTo>
                <a:lnTo>
                  <a:pt x="149984" y="140231"/>
                </a:lnTo>
                <a:lnTo>
                  <a:pt x="147288" y="145401"/>
                </a:lnTo>
                <a:lnTo>
                  <a:pt x="145490" y="151387"/>
                </a:lnTo>
                <a:lnTo>
                  <a:pt x="144291" y="157918"/>
                </a:lnTo>
                <a:lnTo>
                  <a:pt x="142222" y="164812"/>
                </a:lnTo>
                <a:lnTo>
                  <a:pt x="139573" y="171948"/>
                </a:lnTo>
                <a:lnTo>
                  <a:pt x="136537" y="179245"/>
                </a:lnTo>
                <a:lnTo>
                  <a:pt x="134513" y="185380"/>
                </a:lnTo>
                <a:lnTo>
                  <a:pt x="132263" y="195583"/>
                </a:lnTo>
                <a:lnTo>
                  <a:pt x="131264" y="204351"/>
                </a:lnTo>
                <a:lnTo>
                  <a:pt x="130820" y="213751"/>
                </a:lnTo>
                <a:lnTo>
                  <a:pt x="130622" y="226396"/>
                </a:lnTo>
                <a:lnTo>
                  <a:pt x="131839" y="232054"/>
                </a:lnTo>
                <a:lnTo>
                  <a:pt x="136579" y="241727"/>
                </a:lnTo>
                <a:lnTo>
                  <a:pt x="140320" y="248245"/>
                </a:lnTo>
                <a:lnTo>
                  <a:pt x="142115" y="249160"/>
                </a:lnTo>
                <a:lnTo>
                  <a:pt x="147496" y="250176"/>
                </a:lnTo>
                <a:lnTo>
                  <a:pt x="150709" y="249177"/>
                </a:lnTo>
                <a:lnTo>
                  <a:pt x="162654" y="241077"/>
                </a:lnTo>
                <a:lnTo>
                  <a:pt x="167207" y="233460"/>
                </a:lnTo>
                <a:lnTo>
                  <a:pt x="173465" y="222879"/>
                </a:lnTo>
                <a:lnTo>
                  <a:pt x="180479" y="213943"/>
                </a:lnTo>
                <a:lnTo>
                  <a:pt x="187830" y="205737"/>
                </a:lnTo>
                <a:lnTo>
                  <a:pt x="195330" y="196587"/>
                </a:lnTo>
                <a:lnTo>
                  <a:pt x="199109" y="190592"/>
                </a:lnTo>
                <a:lnTo>
                  <a:pt x="202897" y="184054"/>
                </a:lnTo>
                <a:lnTo>
                  <a:pt x="207107" y="173404"/>
                </a:lnTo>
                <a:lnTo>
                  <a:pt x="210248" y="163167"/>
                </a:lnTo>
                <a:lnTo>
                  <a:pt x="212863" y="156881"/>
                </a:lnTo>
                <a:lnTo>
                  <a:pt x="215877" y="150151"/>
                </a:lnTo>
                <a:lnTo>
                  <a:pt x="217886" y="144393"/>
                </a:lnTo>
                <a:lnTo>
                  <a:pt x="220119" y="134610"/>
                </a:lnTo>
                <a:lnTo>
                  <a:pt x="221375" y="128030"/>
                </a:lnTo>
                <a:lnTo>
                  <a:pt x="220282" y="127106"/>
                </a:lnTo>
                <a:lnTo>
                  <a:pt x="215679" y="126081"/>
                </a:lnTo>
                <a:lnTo>
                  <a:pt x="205949" y="125503"/>
                </a:lnTo>
                <a:lnTo>
                  <a:pt x="202378" y="126692"/>
                </a:lnTo>
                <a:lnTo>
                  <a:pt x="195022" y="131399"/>
                </a:lnTo>
                <a:lnTo>
                  <a:pt x="183742" y="141190"/>
                </a:lnTo>
                <a:lnTo>
                  <a:pt x="176157" y="148426"/>
                </a:lnTo>
                <a:lnTo>
                  <a:pt x="172356" y="152134"/>
                </a:lnTo>
                <a:lnTo>
                  <a:pt x="168552" y="158416"/>
                </a:lnTo>
                <a:lnTo>
                  <a:pt x="164746" y="166414"/>
                </a:lnTo>
                <a:lnTo>
                  <a:pt x="160939" y="175556"/>
                </a:lnTo>
                <a:lnTo>
                  <a:pt x="157131" y="182920"/>
                </a:lnTo>
                <a:lnTo>
                  <a:pt x="153322" y="189100"/>
                </a:lnTo>
                <a:lnTo>
                  <a:pt x="149512" y="194490"/>
                </a:lnTo>
                <a:lnTo>
                  <a:pt x="146973" y="200623"/>
                </a:lnTo>
                <a:lnTo>
                  <a:pt x="145281" y="207252"/>
                </a:lnTo>
                <a:lnTo>
                  <a:pt x="144152" y="214211"/>
                </a:lnTo>
                <a:lnTo>
                  <a:pt x="143399" y="221391"/>
                </a:lnTo>
                <a:lnTo>
                  <a:pt x="142898" y="228717"/>
                </a:lnTo>
                <a:lnTo>
                  <a:pt x="142564" y="236141"/>
                </a:lnTo>
                <a:lnTo>
                  <a:pt x="143610" y="241091"/>
                </a:lnTo>
                <a:lnTo>
                  <a:pt x="145579" y="244390"/>
                </a:lnTo>
                <a:lnTo>
                  <a:pt x="151794" y="249686"/>
                </a:lnTo>
                <a:lnTo>
                  <a:pt x="153574" y="248851"/>
                </a:lnTo>
                <a:lnTo>
                  <a:pt x="165557" y="238384"/>
                </a:lnTo>
                <a:lnTo>
                  <a:pt x="180152" y="224087"/>
                </a:lnTo>
                <a:lnTo>
                  <a:pt x="191471" y="212821"/>
                </a:lnTo>
                <a:lnTo>
                  <a:pt x="195266" y="207764"/>
                </a:lnTo>
                <a:lnTo>
                  <a:pt x="199065" y="201852"/>
                </a:lnTo>
                <a:lnTo>
                  <a:pt x="202869" y="195371"/>
                </a:lnTo>
                <a:lnTo>
                  <a:pt x="207095" y="184784"/>
                </a:lnTo>
                <a:lnTo>
                  <a:pt x="208221" y="180182"/>
                </a:lnTo>
                <a:lnTo>
                  <a:pt x="212860" y="171683"/>
                </a:lnTo>
                <a:lnTo>
                  <a:pt x="219154" y="162402"/>
                </a:lnTo>
                <a:lnTo>
                  <a:pt x="222611" y="156371"/>
                </a:lnTo>
                <a:lnTo>
                  <a:pt x="226186" y="149811"/>
                </a:lnTo>
                <a:lnTo>
                  <a:pt x="230157" y="139135"/>
                </a:lnTo>
                <a:lnTo>
                  <a:pt x="231216" y="134510"/>
                </a:lnTo>
                <a:lnTo>
                  <a:pt x="230653" y="131426"/>
                </a:lnTo>
                <a:lnTo>
                  <a:pt x="229006" y="129371"/>
                </a:lnTo>
                <a:lnTo>
                  <a:pt x="226639" y="128000"/>
                </a:lnTo>
                <a:lnTo>
                  <a:pt x="225061" y="125816"/>
                </a:lnTo>
                <a:lnTo>
                  <a:pt x="223308" y="120004"/>
                </a:lnTo>
                <a:lnTo>
                  <a:pt x="220300" y="116676"/>
                </a:lnTo>
                <a:lnTo>
                  <a:pt x="210185" y="109591"/>
                </a:lnTo>
                <a:lnTo>
                  <a:pt x="200609" y="105596"/>
                </a:lnTo>
                <a:lnTo>
                  <a:pt x="196278" y="104530"/>
                </a:lnTo>
                <a:lnTo>
                  <a:pt x="192120" y="105090"/>
                </a:lnTo>
                <a:lnTo>
                  <a:pt x="188078" y="106733"/>
                </a:lnTo>
                <a:lnTo>
                  <a:pt x="178930" y="111946"/>
                </a:lnTo>
                <a:lnTo>
                  <a:pt x="166398" y="118496"/>
                </a:lnTo>
                <a:lnTo>
                  <a:pt x="155749" y="125640"/>
                </a:lnTo>
                <a:lnTo>
                  <a:pt x="145511" y="133049"/>
                </a:lnTo>
                <a:lnTo>
                  <a:pt x="139226" y="136802"/>
                </a:lnTo>
                <a:lnTo>
                  <a:pt x="132495" y="140575"/>
                </a:lnTo>
                <a:lnTo>
                  <a:pt x="126738" y="145630"/>
                </a:lnTo>
                <a:lnTo>
                  <a:pt x="121630" y="151540"/>
                </a:lnTo>
                <a:lnTo>
                  <a:pt x="116955" y="158019"/>
                </a:lnTo>
                <a:lnTo>
                  <a:pt x="108374" y="168606"/>
                </a:lnTo>
                <a:lnTo>
                  <a:pt x="100326" y="177545"/>
                </a:lnTo>
                <a:lnTo>
                  <a:pt x="92516" y="185751"/>
                </a:lnTo>
                <a:lnTo>
                  <a:pt x="88655" y="192257"/>
                </a:lnTo>
                <a:lnTo>
                  <a:pt x="84812" y="200404"/>
                </a:lnTo>
                <a:lnTo>
                  <a:pt x="80979" y="209646"/>
                </a:lnTo>
                <a:lnTo>
                  <a:pt x="78424" y="218347"/>
                </a:lnTo>
                <a:lnTo>
                  <a:pt x="76721" y="226688"/>
                </a:lnTo>
                <a:lnTo>
                  <a:pt x="75586" y="234788"/>
                </a:lnTo>
                <a:lnTo>
                  <a:pt x="74829" y="241459"/>
                </a:lnTo>
                <a:lnTo>
                  <a:pt x="74324" y="247176"/>
                </a:lnTo>
                <a:lnTo>
                  <a:pt x="73763" y="256914"/>
                </a:lnTo>
                <a:lnTo>
                  <a:pt x="73514" y="265476"/>
                </a:lnTo>
                <a:lnTo>
                  <a:pt x="74717" y="268267"/>
                </a:lnTo>
                <a:lnTo>
                  <a:pt x="76790" y="270128"/>
                </a:lnTo>
                <a:lnTo>
                  <a:pt x="79441" y="271369"/>
                </a:lnTo>
                <a:lnTo>
                  <a:pt x="85774" y="272747"/>
                </a:lnTo>
                <a:lnTo>
                  <a:pt x="96480" y="273523"/>
                </a:lnTo>
                <a:lnTo>
                  <a:pt x="105200" y="273704"/>
                </a:lnTo>
                <a:lnTo>
                  <a:pt x="117542" y="273785"/>
                </a:lnTo>
                <a:lnTo>
                  <a:pt x="123120" y="272536"/>
                </a:lnTo>
                <a:lnTo>
                  <a:pt x="132704" y="267763"/>
                </a:lnTo>
                <a:lnTo>
                  <a:pt x="144583" y="258021"/>
                </a:lnTo>
                <a:lnTo>
                  <a:pt x="151307" y="251867"/>
                </a:lnTo>
                <a:lnTo>
                  <a:pt x="157060" y="245225"/>
                </a:lnTo>
                <a:lnTo>
                  <a:pt x="162164" y="238256"/>
                </a:lnTo>
                <a:lnTo>
                  <a:pt x="166838" y="231071"/>
                </a:lnTo>
                <a:lnTo>
                  <a:pt x="177573" y="219930"/>
                </a:lnTo>
                <a:lnTo>
                  <a:pt x="192350" y="206153"/>
                </a:lnTo>
                <a:lnTo>
                  <a:pt x="209822" y="190619"/>
                </a:lnTo>
                <a:lnTo>
                  <a:pt x="222739" y="177722"/>
                </a:lnTo>
                <a:lnTo>
                  <a:pt x="232621" y="166585"/>
                </a:lnTo>
                <a:lnTo>
                  <a:pt x="240479" y="156620"/>
                </a:lnTo>
                <a:lnTo>
                  <a:pt x="246988" y="147436"/>
                </a:lnTo>
                <a:lnTo>
                  <a:pt x="252597" y="138774"/>
                </a:lnTo>
                <a:lnTo>
                  <a:pt x="257606" y="130459"/>
                </a:lnTo>
                <a:lnTo>
                  <a:pt x="260945" y="123646"/>
                </a:lnTo>
                <a:lnTo>
                  <a:pt x="263172" y="117834"/>
                </a:lnTo>
                <a:lnTo>
                  <a:pt x="265646" y="107989"/>
                </a:lnTo>
                <a:lnTo>
                  <a:pt x="266746" y="99380"/>
                </a:lnTo>
                <a:lnTo>
                  <a:pt x="267039" y="94037"/>
                </a:lnTo>
                <a:lnTo>
                  <a:pt x="267364" y="81326"/>
                </a:lnTo>
                <a:lnTo>
                  <a:pt x="266181" y="74380"/>
                </a:lnTo>
                <a:lnTo>
                  <a:pt x="264122" y="67210"/>
                </a:lnTo>
                <a:lnTo>
                  <a:pt x="261480" y="59890"/>
                </a:lnTo>
                <a:lnTo>
                  <a:pt x="257178" y="55010"/>
                </a:lnTo>
                <a:lnTo>
                  <a:pt x="251770" y="51756"/>
                </a:lnTo>
                <a:lnTo>
                  <a:pt x="240258" y="48141"/>
                </a:lnTo>
                <a:lnTo>
                  <a:pt x="230908" y="46535"/>
                </a:lnTo>
                <a:lnTo>
                  <a:pt x="219133" y="45821"/>
                </a:lnTo>
                <a:lnTo>
                  <a:pt x="212437" y="45630"/>
                </a:lnTo>
                <a:lnTo>
                  <a:pt x="205433" y="46773"/>
                </a:lnTo>
                <a:lnTo>
                  <a:pt x="198223" y="48805"/>
                </a:lnTo>
                <a:lnTo>
                  <a:pt x="190877" y="51430"/>
                </a:lnTo>
                <a:lnTo>
                  <a:pt x="183440" y="54450"/>
                </a:lnTo>
                <a:lnTo>
                  <a:pt x="175941" y="57733"/>
                </a:lnTo>
                <a:lnTo>
                  <a:pt x="160837" y="64768"/>
                </a:lnTo>
                <a:lnTo>
                  <a:pt x="145657" y="72127"/>
                </a:lnTo>
                <a:lnTo>
                  <a:pt x="135512" y="78408"/>
                </a:lnTo>
                <a:lnTo>
                  <a:pt x="123670" y="86405"/>
                </a:lnTo>
                <a:lnTo>
                  <a:pt x="110695" y="95547"/>
                </a:lnTo>
                <a:lnTo>
                  <a:pt x="98235" y="105451"/>
                </a:lnTo>
                <a:lnTo>
                  <a:pt x="86118" y="115864"/>
                </a:lnTo>
                <a:lnTo>
                  <a:pt x="65035" y="135053"/>
                </a:lnTo>
                <a:lnTo>
                  <a:pt x="51431" y="147816"/>
                </a:lnTo>
                <a:lnTo>
                  <a:pt x="46026" y="154267"/>
                </a:lnTo>
                <a:lnTo>
                  <a:pt x="41152" y="161108"/>
                </a:lnTo>
                <a:lnTo>
                  <a:pt x="36633" y="168208"/>
                </a:lnTo>
                <a:lnTo>
                  <a:pt x="32350" y="176752"/>
                </a:lnTo>
                <a:lnTo>
                  <a:pt x="28225" y="186258"/>
                </a:lnTo>
                <a:lnTo>
                  <a:pt x="24205" y="196405"/>
                </a:lnTo>
                <a:lnTo>
                  <a:pt x="21525" y="205710"/>
                </a:lnTo>
                <a:lnTo>
                  <a:pt x="19738" y="214453"/>
                </a:lnTo>
                <a:lnTo>
                  <a:pt x="18547" y="222822"/>
                </a:lnTo>
                <a:lnTo>
                  <a:pt x="17753" y="229671"/>
                </a:lnTo>
                <a:lnTo>
                  <a:pt x="17224" y="235507"/>
                </a:lnTo>
                <a:lnTo>
                  <a:pt x="16871" y="240668"/>
                </a:lnTo>
                <a:lnTo>
                  <a:pt x="17905" y="246648"/>
                </a:lnTo>
                <a:lnTo>
                  <a:pt x="19865" y="253175"/>
                </a:lnTo>
                <a:lnTo>
                  <a:pt x="22441" y="260067"/>
                </a:lnTo>
                <a:lnTo>
                  <a:pt x="25429" y="265931"/>
                </a:lnTo>
                <a:lnTo>
                  <a:pt x="32135" y="275833"/>
                </a:lnTo>
                <a:lnTo>
                  <a:pt x="39349" y="284468"/>
                </a:lnTo>
                <a:lnTo>
                  <a:pt x="46789" y="292539"/>
                </a:lnTo>
                <a:lnTo>
                  <a:pt x="54328" y="300359"/>
                </a:lnTo>
                <a:lnTo>
                  <a:pt x="58117" y="302953"/>
                </a:lnTo>
                <a:lnTo>
                  <a:pt x="65714" y="305834"/>
                </a:lnTo>
                <a:lnTo>
                  <a:pt x="72057" y="306602"/>
                </a:lnTo>
                <a:lnTo>
                  <a:pt x="80096" y="307115"/>
                </a:lnTo>
                <a:lnTo>
                  <a:pt x="97919" y="307684"/>
                </a:lnTo>
                <a:lnTo>
                  <a:pt x="130056" y="308049"/>
                </a:lnTo>
                <a:lnTo>
                  <a:pt x="137813" y="308080"/>
                </a:lnTo>
                <a:lnTo>
                  <a:pt x="146793" y="305560"/>
                </a:lnTo>
                <a:lnTo>
                  <a:pt x="156590" y="301340"/>
                </a:lnTo>
                <a:lnTo>
                  <a:pt x="166932" y="295986"/>
                </a:lnTo>
                <a:lnTo>
                  <a:pt x="176366" y="292417"/>
                </a:lnTo>
                <a:lnTo>
                  <a:pt x="185196" y="290038"/>
                </a:lnTo>
                <a:lnTo>
                  <a:pt x="193622" y="288452"/>
                </a:lnTo>
                <a:lnTo>
                  <a:pt x="201779" y="286124"/>
                </a:lnTo>
                <a:lnTo>
                  <a:pt x="209758" y="283303"/>
                </a:lnTo>
                <a:lnTo>
                  <a:pt x="217617" y="280152"/>
                </a:lnTo>
                <a:lnTo>
                  <a:pt x="224126" y="275511"/>
                </a:lnTo>
                <a:lnTo>
                  <a:pt x="229735" y="269877"/>
                </a:lnTo>
                <a:lnTo>
                  <a:pt x="234745" y="263581"/>
                </a:lnTo>
                <a:lnTo>
                  <a:pt x="247085" y="253199"/>
                </a:lnTo>
                <a:lnTo>
                  <a:pt x="259766" y="244351"/>
                </a:lnTo>
                <a:lnTo>
                  <a:pt x="269635" y="236186"/>
                </a:lnTo>
                <a:lnTo>
                  <a:pt x="278255" y="228323"/>
                </a:lnTo>
                <a:lnTo>
                  <a:pt x="282331" y="224449"/>
                </a:lnTo>
                <a:lnTo>
                  <a:pt x="286319" y="219326"/>
                </a:lnTo>
                <a:lnTo>
                  <a:pt x="290247" y="213370"/>
                </a:lnTo>
                <a:lnTo>
                  <a:pt x="294137" y="206860"/>
                </a:lnTo>
                <a:lnTo>
                  <a:pt x="298458" y="196240"/>
                </a:lnTo>
                <a:lnTo>
                  <a:pt x="299610" y="191630"/>
                </a:lnTo>
                <a:lnTo>
                  <a:pt x="300378" y="184746"/>
                </a:lnTo>
                <a:lnTo>
                  <a:pt x="300890" y="176347"/>
                </a:lnTo>
                <a:lnTo>
                  <a:pt x="301611" y="153097"/>
                </a:lnTo>
                <a:lnTo>
                  <a:pt x="301824" y="134777"/>
                </a:lnTo>
                <a:lnTo>
                  <a:pt x="301854" y="127795"/>
                </a:lnTo>
                <a:lnTo>
                  <a:pt x="300604" y="120600"/>
                </a:lnTo>
                <a:lnTo>
                  <a:pt x="298501" y="113263"/>
                </a:lnTo>
                <a:lnTo>
                  <a:pt x="295829" y="105832"/>
                </a:lnTo>
                <a:lnTo>
                  <a:pt x="292778" y="98338"/>
                </a:lnTo>
                <a:lnTo>
                  <a:pt x="289474" y="90802"/>
                </a:lnTo>
                <a:lnTo>
                  <a:pt x="286000" y="83238"/>
                </a:lnTo>
                <a:lnTo>
                  <a:pt x="282415" y="76925"/>
                </a:lnTo>
                <a:lnTo>
                  <a:pt x="275045" y="66524"/>
                </a:lnTo>
                <a:lnTo>
                  <a:pt x="267536" y="57668"/>
                </a:lnTo>
                <a:lnTo>
                  <a:pt x="263755" y="53529"/>
                </a:lnTo>
                <a:lnTo>
                  <a:pt x="258695" y="50769"/>
                </a:lnTo>
                <a:lnTo>
                  <a:pt x="246299" y="47703"/>
                </a:lnTo>
                <a:lnTo>
                  <a:pt x="235710" y="42953"/>
                </a:lnTo>
                <a:lnTo>
                  <a:pt x="231108" y="39909"/>
                </a:lnTo>
                <a:lnTo>
                  <a:pt x="224230" y="37879"/>
                </a:lnTo>
                <a:lnTo>
                  <a:pt x="215835" y="36526"/>
                </a:lnTo>
                <a:lnTo>
                  <a:pt x="206428" y="35623"/>
                </a:lnTo>
                <a:lnTo>
                  <a:pt x="197617" y="35022"/>
                </a:lnTo>
                <a:lnTo>
                  <a:pt x="189203" y="34621"/>
                </a:lnTo>
                <a:lnTo>
                  <a:pt x="181054" y="34354"/>
                </a:lnTo>
                <a:lnTo>
                  <a:pt x="171810" y="35446"/>
                </a:lnTo>
                <a:lnTo>
                  <a:pt x="161838" y="37444"/>
                </a:lnTo>
                <a:lnTo>
                  <a:pt x="151381" y="40046"/>
                </a:lnTo>
                <a:lnTo>
                  <a:pt x="140598" y="43050"/>
                </a:lnTo>
                <a:lnTo>
                  <a:pt x="118459" y="49775"/>
                </a:lnTo>
                <a:lnTo>
                  <a:pt x="109761" y="53346"/>
                </a:lnTo>
                <a:lnTo>
                  <a:pt x="102692" y="56998"/>
                </a:lnTo>
                <a:lnTo>
                  <a:pt x="90181" y="64441"/>
                </a:lnTo>
                <a:lnTo>
                  <a:pt x="76154" y="71982"/>
                </a:lnTo>
                <a:lnTo>
                  <a:pt x="70128" y="77041"/>
                </a:lnTo>
                <a:lnTo>
                  <a:pt x="64840" y="82954"/>
                </a:lnTo>
                <a:lnTo>
                  <a:pt x="60045" y="89436"/>
                </a:lnTo>
                <a:lnTo>
                  <a:pt x="51330" y="100025"/>
                </a:lnTo>
                <a:lnTo>
                  <a:pt x="43224" y="110234"/>
                </a:lnTo>
                <a:lnTo>
                  <a:pt x="39284" y="116513"/>
                </a:lnTo>
                <a:lnTo>
                  <a:pt x="35387" y="123238"/>
                </a:lnTo>
                <a:lnTo>
                  <a:pt x="31520" y="131532"/>
                </a:lnTo>
                <a:lnTo>
                  <a:pt x="27671" y="140871"/>
                </a:lnTo>
                <a:lnTo>
                  <a:pt x="23836" y="150907"/>
                </a:lnTo>
                <a:lnTo>
                  <a:pt x="21279" y="160138"/>
                </a:lnTo>
                <a:lnTo>
                  <a:pt x="19574" y="168832"/>
                </a:lnTo>
                <a:lnTo>
                  <a:pt x="18437" y="177168"/>
                </a:lnTo>
                <a:lnTo>
                  <a:pt x="17680" y="185265"/>
                </a:lnTo>
                <a:lnTo>
                  <a:pt x="17175" y="193203"/>
                </a:lnTo>
                <a:lnTo>
                  <a:pt x="16838" y="201035"/>
                </a:lnTo>
                <a:lnTo>
                  <a:pt x="17884" y="208797"/>
                </a:lnTo>
                <a:lnTo>
                  <a:pt x="19851" y="216511"/>
                </a:lnTo>
                <a:lnTo>
                  <a:pt x="22432" y="224194"/>
                </a:lnTo>
                <a:lnTo>
                  <a:pt x="25423" y="231856"/>
                </a:lnTo>
                <a:lnTo>
                  <a:pt x="28687" y="239504"/>
                </a:lnTo>
                <a:lnTo>
                  <a:pt x="32132" y="247142"/>
                </a:lnTo>
                <a:lnTo>
                  <a:pt x="34430" y="253505"/>
                </a:lnTo>
                <a:lnTo>
                  <a:pt x="36982" y="263960"/>
                </a:lnTo>
                <a:lnTo>
                  <a:pt x="41504" y="272841"/>
                </a:lnTo>
                <a:lnTo>
                  <a:pt x="44487" y="276987"/>
                </a:lnTo>
                <a:lnTo>
                  <a:pt x="47746" y="279751"/>
                </a:lnTo>
                <a:lnTo>
                  <a:pt x="51189" y="281594"/>
                </a:lnTo>
                <a:lnTo>
                  <a:pt x="59671" y="284912"/>
                </a:lnTo>
                <a:lnTo>
                  <a:pt x="71907" y="290619"/>
                </a:lnTo>
                <a:lnTo>
                  <a:pt x="82426" y="294002"/>
                </a:lnTo>
                <a:lnTo>
                  <a:pt x="91334" y="295506"/>
                </a:lnTo>
                <a:lnTo>
                  <a:pt x="99527" y="296175"/>
                </a:lnTo>
                <a:lnTo>
                  <a:pt x="110788" y="296472"/>
                </a:lnTo>
                <a:lnTo>
                  <a:pt x="151289" y="296695"/>
                </a:lnTo>
                <a:lnTo>
                  <a:pt x="157048" y="295430"/>
                </a:lnTo>
                <a:lnTo>
                  <a:pt x="166833" y="290638"/>
                </a:lnTo>
                <a:lnTo>
                  <a:pt x="185575" y="280887"/>
                </a:lnTo>
                <a:lnTo>
                  <a:pt x="197685" y="274732"/>
                </a:lnTo>
                <a:lnTo>
                  <a:pt x="207028" y="269357"/>
                </a:lnTo>
                <a:lnTo>
                  <a:pt x="214527" y="264505"/>
                </a:lnTo>
                <a:lnTo>
                  <a:pt x="220796" y="259999"/>
                </a:lnTo>
                <a:lnTo>
                  <a:pt x="226246" y="254456"/>
                </a:lnTo>
                <a:lnTo>
                  <a:pt x="231149" y="248221"/>
                </a:lnTo>
                <a:lnTo>
                  <a:pt x="235687" y="241524"/>
                </a:lnTo>
                <a:lnTo>
                  <a:pt x="250890" y="220536"/>
                </a:lnTo>
                <a:lnTo>
                  <a:pt x="260279" y="207827"/>
                </a:lnTo>
                <a:lnTo>
                  <a:pt x="266537" y="198084"/>
                </a:lnTo>
                <a:lnTo>
                  <a:pt x="270709" y="190319"/>
                </a:lnTo>
                <a:lnTo>
                  <a:pt x="273492" y="183873"/>
                </a:lnTo>
                <a:lnTo>
                  <a:pt x="276616" y="174495"/>
                </a:lnTo>
                <a:lnTo>
                  <a:pt x="279968" y="163163"/>
                </a:lnTo>
                <a:lnTo>
                  <a:pt x="283474" y="150529"/>
                </a:lnTo>
                <a:lnTo>
                  <a:pt x="285811" y="139565"/>
                </a:lnTo>
                <a:lnTo>
                  <a:pt x="287369" y="129717"/>
                </a:lnTo>
                <a:lnTo>
                  <a:pt x="288407" y="120611"/>
                </a:lnTo>
                <a:lnTo>
                  <a:pt x="289100" y="112001"/>
                </a:lnTo>
                <a:lnTo>
                  <a:pt x="289562" y="103720"/>
                </a:lnTo>
                <a:lnTo>
                  <a:pt x="289869" y="95660"/>
                </a:lnTo>
                <a:lnTo>
                  <a:pt x="288804" y="89016"/>
                </a:lnTo>
                <a:lnTo>
                  <a:pt x="286824" y="83317"/>
                </a:lnTo>
                <a:lnTo>
                  <a:pt x="281238" y="73599"/>
                </a:lnTo>
                <a:lnTo>
                  <a:pt x="274521" y="65046"/>
                </a:lnTo>
                <a:lnTo>
                  <a:pt x="267303" y="57011"/>
                </a:lnTo>
                <a:lnTo>
                  <a:pt x="263600" y="53090"/>
                </a:lnTo>
                <a:lnTo>
                  <a:pt x="259862" y="50477"/>
                </a:lnTo>
                <a:lnTo>
                  <a:pt x="248532" y="45528"/>
                </a:lnTo>
                <a:lnTo>
                  <a:pt x="240936" y="39870"/>
                </a:lnTo>
                <a:lnTo>
                  <a:pt x="235862" y="37853"/>
                </a:lnTo>
                <a:lnTo>
                  <a:pt x="223451" y="35612"/>
                </a:lnTo>
                <a:lnTo>
                  <a:pt x="216586" y="35014"/>
                </a:lnTo>
                <a:lnTo>
                  <a:pt x="209468" y="34616"/>
                </a:lnTo>
                <a:lnTo>
                  <a:pt x="196057" y="34174"/>
                </a:lnTo>
                <a:lnTo>
                  <a:pt x="185863" y="33977"/>
                </a:lnTo>
                <a:lnTo>
                  <a:pt x="177557" y="36464"/>
                </a:lnTo>
                <a:lnTo>
                  <a:pt x="166939" y="40663"/>
                </a:lnTo>
                <a:lnTo>
                  <a:pt x="154781" y="46002"/>
                </a:lnTo>
                <a:lnTo>
                  <a:pt x="144136" y="49561"/>
                </a:lnTo>
                <a:lnTo>
                  <a:pt x="134499" y="51934"/>
                </a:lnTo>
                <a:lnTo>
                  <a:pt x="125534" y="53516"/>
                </a:lnTo>
                <a:lnTo>
                  <a:pt x="117017" y="57110"/>
                </a:lnTo>
                <a:lnTo>
                  <a:pt x="108800" y="62047"/>
                </a:lnTo>
                <a:lnTo>
                  <a:pt x="100782" y="67877"/>
                </a:lnTo>
                <a:lnTo>
                  <a:pt x="88485" y="77743"/>
                </a:lnTo>
                <a:lnTo>
                  <a:pt x="77517" y="86361"/>
                </a:lnTo>
                <a:lnTo>
                  <a:pt x="71037" y="90437"/>
                </a:lnTo>
                <a:lnTo>
                  <a:pt x="64175" y="94425"/>
                </a:lnTo>
                <a:lnTo>
                  <a:pt x="58332" y="99623"/>
                </a:lnTo>
                <a:lnTo>
                  <a:pt x="53166" y="105628"/>
                </a:lnTo>
                <a:lnTo>
                  <a:pt x="48452" y="112172"/>
                </a:lnTo>
                <a:lnTo>
                  <a:pt x="29683" y="139585"/>
                </a:lnTo>
                <a:lnTo>
                  <a:pt x="23906" y="150050"/>
                </a:lnTo>
                <a:lnTo>
                  <a:pt x="18786" y="160836"/>
                </a:lnTo>
                <a:lnTo>
                  <a:pt x="14102" y="171837"/>
                </a:lnTo>
                <a:lnTo>
                  <a:pt x="9709" y="180441"/>
                </a:lnTo>
                <a:lnTo>
                  <a:pt x="5511" y="187447"/>
                </a:lnTo>
                <a:lnTo>
                  <a:pt x="1442" y="193388"/>
                </a:lnTo>
                <a:lnTo>
                  <a:pt x="0" y="199889"/>
                </a:lnTo>
                <a:lnTo>
                  <a:pt x="308" y="206762"/>
                </a:lnTo>
                <a:lnTo>
                  <a:pt x="1783" y="213885"/>
                </a:lnTo>
                <a:lnTo>
                  <a:pt x="2767" y="222443"/>
                </a:lnTo>
                <a:lnTo>
                  <a:pt x="3423" y="231958"/>
                </a:lnTo>
                <a:lnTo>
                  <a:pt x="3860" y="242112"/>
                </a:lnTo>
                <a:lnTo>
                  <a:pt x="5422" y="250151"/>
                </a:lnTo>
                <a:lnTo>
                  <a:pt x="7733" y="256780"/>
                </a:lnTo>
                <a:lnTo>
                  <a:pt x="10544" y="262470"/>
                </a:lnTo>
                <a:lnTo>
                  <a:pt x="14957" y="268804"/>
                </a:lnTo>
                <a:lnTo>
                  <a:pt x="20440" y="275565"/>
                </a:lnTo>
                <a:lnTo>
                  <a:pt x="26635" y="282613"/>
                </a:lnTo>
                <a:lnTo>
                  <a:pt x="36904" y="293831"/>
                </a:lnTo>
                <a:lnTo>
                  <a:pt x="48242" y="304320"/>
                </a:lnTo>
                <a:lnTo>
                  <a:pt x="56600" y="310673"/>
                </a:lnTo>
                <a:lnTo>
                  <a:pt x="65981" y="317449"/>
                </a:lnTo>
                <a:lnTo>
                  <a:pt x="74776" y="323236"/>
                </a:lnTo>
                <a:lnTo>
                  <a:pt x="83179" y="328364"/>
                </a:lnTo>
                <a:lnTo>
                  <a:pt x="91320" y="333052"/>
                </a:lnTo>
                <a:lnTo>
                  <a:pt x="99289" y="336178"/>
                </a:lnTo>
                <a:lnTo>
                  <a:pt x="107141" y="338262"/>
                </a:lnTo>
                <a:lnTo>
                  <a:pt x="114915" y="339651"/>
                </a:lnTo>
                <a:lnTo>
                  <a:pt x="126941" y="341195"/>
                </a:lnTo>
                <a:lnTo>
                  <a:pt x="137788" y="341881"/>
                </a:lnTo>
                <a:lnTo>
                  <a:pt x="151077" y="342186"/>
                </a:lnTo>
                <a:lnTo>
                  <a:pt x="159446" y="340997"/>
                </a:lnTo>
                <a:lnTo>
                  <a:pt x="168836" y="338934"/>
                </a:lnTo>
                <a:lnTo>
                  <a:pt x="178905" y="336289"/>
                </a:lnTo>
                <a:lnTo>
                  <a:pt x="186888" y="333256"/>
                </a:lnTo>
                <a:lnTo>
                  <a:pt x="199145" y="326499"/>
                </a:lnTo>
                <a:lnTo>
                  <a:pt x="208826" y="319263"/>
                </a:lnTo>
                <a:lnTo>
                  <a:pt x="217361" y="311813"/>
                </a:lnTo>
                <a:lnTo>
                  <a:pt x="225388" y="304269"/>
                </a:lnTo>
                <a:lnTo>
                  <a:pt x="229307" y="299209"/>
                </a:lnTo>
                <a:lnTo>
                  <a:pt x="233190" y="293296"/>
                </a:lnTo>
                <a:lnTo>
                  <a:pt x="237048" y="286814"/>
                </a:lnTo>
                <a:lnTo>
                  <a:pt x="244722" y="276225"/>
                </a:lnTo>
                <a:lnTo>
                  <a:pt x="252365" y="266015"/>
                </a:lnTo>
                <a:lnTo>
                  <a:pt x="256182" y="259737"/>
                </a:lnTo>
                <a:lnTo>
                  <a:pt x="259996" y="253011"/>
                </a:lnTo>
                <a:lnTo>
                  <a:pt x="267621" y="238765"/>
                </a:lnTo>
                <a:lnTo>
                  <a:pt x="282864" y="208922"/>
                </a:lnTo>
                <a:lnTo>
                  <a:pt x="285404" y="200085"/>
                </a:lnTo>
                <a:lnTo>
                  <a:pt x="287097" y="190383"/>
                </a:lnTo>
                <a:lnTo>
                  <a:pt x="288226" y="180105"/>
                </a:lnTo>
                <a:lnTo>
                  <a:pt x="288979" y="170713"/>
                </a:lnTo>
                <a:lnTo>
                  <a:pt x="289481" y="161912"/>
                </a:lnTo>
                <a:lnTo>
                  <a:pt x="290039" y="145360"/>
                </a:lnTo>
                <a:lnTo>
                  <a:pt x="290426" y="112416"/>
                </a:lnTo>
                <a:lnTo>
                  <a:pt x="289176" y="107807"/>
                </a:lnTo>
                <a:lnTo>
                  <a:pt x="284400" y="99299"/>
                </a:lnTo>
                <a:lnTo>
                  <a:pt x="281430" y="91285"/>
                </a:lnTo>
                <a:lnTo>
                  <a:pt x="278840" y="82220"/>
                </a:lnTo>
                <a:lnTo>
                  <a:pt x="276372" y="76246"/>
                </a:lnTo>
                <a:lnTo>
                  <a:pt x="273456" y="69724"/>
                </a:lnTo>
                <a:lnTo>
                  <a:pt x="270242" y="65376"/>
                </a:lnTo>
                <a:lnTo>
                  <a:pt x="266830" y="62477"/>
                </a:lnTo>
                <a:lnTo>
                  <a:pt x="258381" y="57986"/>
                </a:lnTo>
                <a:lnTo>
                  <a:pt x="246160" y="51757"/>
                </a:lnTo>
                <a:lnTo>
                  <a:pt x="235648" y="48142"/>
                </a:lnTo>
                <a:lnTo>
                  <a:pt x="231067" y="47178"/>
                </a:lnTo>
                <a:lnTo>
                  <a:pt x="222933" y="47805"/>
                </a:lnTo>
                <a:lnTo>
                  <a:pt x="212430" y="49493"/>
                </a:lnTo>
                <a:lnTo>
                  <a:pt x="200348" y="51889"/>
                </a:lnTo>
                <a:lnTo>
                  <a:pt x="191024" y="53486"/>
                </a:lnTo>
                <a:lnTo>
                  <a:pt x="183537" y="54550"/>
                </a:lnTo>
                <a:lnTo>
                  <a:pt x="177276" y="55260"/>
                </a:lnTo>
                <a:lnTo>
                  <a:pt x="168022" y="58273"/>
                </a:lnTo>
                <a:lnTo>
                  <a:pt x="156773" y="62822"/>
                </a:lnTo>
                <a:lnTo>
                  <a:pt x="144193" y="68394"/>
                </a:lnTo>
                <a:lnTo>
                  <a:pt x="134537" y="73379"/>
                </a:lnTo>
                <a:lnTo>
                  <a:pt x="126830" y="77973"/>
                </a:lnTo>
                <a:lnTo>
                  <a:pt x="120421" y="82305"/>
                </a:lnTo>
                <a:lnTo>
                  <a:pt x="113609" y="87733"/>
                </a:lnTo>
                <a:lnTo>
                  <a:pt x="106527" y="93892"/>
                </a:lnTo>
                <a:lnTo>
                  <a:pt x="93156" y="106239"/>
                </a:lnTo>
                <a:lnTo>
                  <a:pt x="82979" y="115959"/>
                </a:lnTo>
                <a:lnTo>
                  <a:pt x="78488" y="121599"/>
                </a:lnTo>
                <a:lnTo>
                  <a:pt x="74224" y="127899"/>
                </a:lnTo>
                <a:lnTo>
                  <a:pt x="70110" y="134640"/>
                </a:lnTo>
                <a:lnTo>
                  <a:pt x="66099" y="140403"/>
                </a:lnTo>
                <a:lnTo>
                  <a:pt x="58254" y="150193"/>
                </a:lnTo>
                <a:lnTo>
                  <a:pt x="55654" y="155852"/>
                </a:lnTo>
                <a:lnTo>
                  <a:pt x="53921" y="162165"/>
                </a:lnTo>
                <a:lnTo>
                  <a:pt x="52766" y="168913"/>
                </a:lnTo>
                <a:lnTo>
                  <a:pt x="50725" y="177222"/>
                </a:lnTo>
                <a:lnTo>
                  <a:pt x="48095" y="186571"/>
                </a:lnTo>
                <a:lnTo>
                  <a:pt x="45071" y="196614"/>
                </a:lnTo>
                <a:lnTo>
                  <a:pt x="43056" y="204579"/>
                </a:lnTo>
                <a:lnTo>
                  <a:pt x="41712" y="211159"/>
                </a:lnTo>
                <a:lnTo>
                  <a:pt x="40816" y="216816"/>
                </a:lnTo>
                <a:lnTo>
                  <a:pt x="39821" y="226488"/>
                </a:lnTo>
                <a:lnTo>
                  <a:pt x="39555" y="230845"/>
                </a:lnTo>
                <a:lnTo>
                  <a:pt x="40649" y="235020"/>
                </a:lnTo>
                <a:lnTo>
                  <a:pt x="45249" y="243045"/>
                </a:lnTo>
                <a:lnTo>
                  <a:pt x="48141" y="250845"/>
                </a:lnTo>
                <a:lnTo>
                  <a:pt x="48913" y="254703"/>
                </a:lnTo>
                <a:lnTo>
                  <a:pt x="53155" y="262377"/>
                </a:lnTo>
                <a:lnTo>
                  <a:pt x="59275" y="270021"/>
                </a:lnTo>
                <a:lnTo>
                  <a:pt x="66228" y="277651"/>
                </a:lnTo>
                <a:lnTo>
                  <a:pt x="69860" y="280194"/>
                </a:lnTo>
                <a:lnTo>
                  <a:pt x="77283" y="283019"/>
                </a:lnTo>
                <a:lnTo>
                  <a:pt x="88602" y="284610"/>
                </a:lnTo>
                <a:lnTo>
                  <a:pt x="99999" y="285081"/>
                </a:lnTo>
                <a:lnTo>
                  <a:pt x="132687" y="285262"/>
                </a:lnTo>
                <a:lnTo>
                  <a:pt x="137026" y="283998"/>
                </a:lnTo>
                <a:lnTo>
                  <a:pt x="145234" y="279206"/>
                </a:lnTo>
                <a:lnTo>
                  <a:pt x="156502" y="272844"/>
                </a:lnTo>
                <a:lnTo>
                  <a:pt x="168707" y="265783"/>
                </a:lnTo>
                <a:lnTo>
                  <a:pt x="178365" y="258411"/>
                </a:lnTo>
                <a:lnTo>
                  <a:pt x="183987" y="253397"/>
                </a:lnTo>
                <a:lnTo>
                  <a:pt x="197010" y="241053"/>
                </a:lnTo>
                <a:lnTo>
                  <a:pt x="212553" y="225891"/>
                </a:lnTo>
                <a:lnTo>
                  <a:pt x="215670" y="220287"/>
                </a:lnTo>
                <a:lnTo>
                  <a:pt x="217748" y="214011"/>
                </a:lnTo>
                <a:lnTo>
                  <a:pt x="219134" y="207287"/>
                </a:lnTo>
                <a:lnTo>
                  <a:pt x="221327" y="201535"/>
                </a:lnTo>
                <a:lnTo>
                  <a:pt x="227151" y="191756"/>
                </a:lnTo>
                <a:lnTo>
                  <a:pt x="230587" y="183177"/>
                </a:lnTo>
                <a:lnTo>
                  <a:pt x="232114" y="175131"/>
                </a:lnTo>
                <a:lnTo>
                  <a:pt x="232792" y="167321"/>
                </a:lnTo>
                <a:lnTo>
                  <a:pt x="232972" y="162190"/>
                </a:lnTo>
                <a:lnTo>
                  <a:pt x="233174" y="149717"/>
                </a:lnTo>
                <a:lnTo>
                  <a:pt x="231957" y="144104"/>
                </a:lnTo>
                <a:lnTo>
                  <a:pt x="225448" y="130138"/>
                </a:lnTo>
                <a:lnTo>
                  <a:pt x="223479" y="121924"/>
                </a:lnTo>
                <a:lnTo>
                  <a:pt x="219218" y="114040"/>
                </a:lnTo>
                <a:lnTo>
                  <a:pt x="216303" y="110160"/>
                </a:lnTo>
                <a:lnTo>
                  <a:pt x="206291" y="102462"/>
                </a:lnTo>
                <a:lnTo>
                  <a:pt x="194645" y="96077"/>
                </a:lnTo>
                <a:lnTo>
                  <a:pt x="185236" y="93240"/>
                </a:lnTo>
                <a:lnTo>
                  <a:pt x="172799" y="91642"/>
                </a:lnTo>
                <a:lnTo>
                  <a:pt x="161557" y="91268"/>
                </a:lnTo>
                <a:lnTo>
                  <a:pt x="155002" y="91169"/>
                </a:lnTo>
                <a:lnTo>
                  <a:pt x="149363" y="92372"/>
                </a:lnTo>
                <a:lnTo>
                  <a:pt x="139710" y="97096"/>
                </a:lnTo>
                <a:lnTo>
                  <a:pt x="127800" y="103429"/>
                </a:lnTo>
                <a:lnTo>
                  <a:pt x="99458" y="117843"/>
                </a:lnTo>
                <a:lnTo>
                  <a:pt x="93283" y="122855"/>
                </a:lnTo>
                <a:lnTo>
                  <a:pt x="87897" y="128736"/>
                </a:lnTo>
                <a:lnTo>
                  <a:pt x="83036" y="135198"/>
                </a:lnTo>
                <a:lnTo>
                  <a:pt x="77255" y="142045"/>
                </a:lnTo>
                <a:lnTo>
                  <a:pt x="70862" y="149150"/>
                </a:lnTo>
                <a:lnTo>
                  <a:pt x="64059" y="156427"/>
                </a:lnTo>
                <a:lnTo>
                  <a:pt x="56984" y="165087"/>
                </a:lnTo>
                <a:lnTo>
                  <a:pt x="49727" y="174671"/>
                </a:lnTo>
                <a:lnTo>
                  <a:pt x="42350" y="184871"/>
                </a:lnTo>
                <a:lnTo>
                  <a:pt x="36161" y="192940"/>
                </a:lnTo>
                <a:lnTo>
                  <a:pt x="30766" y="199590"/>
                </a:lnTo>
                <a:lnTo>
                  <a:pt x="25899" y="205293"/>
                </a:lnTo>
                <a:lnTo>
                  <a:pt x="21384" y="211635"/>
                </a:lnTo>
                <a:lnTo>
                  <a:pt x="17104" y="218403"/>
                </a:lnTo>
                <a:lnTo>
                  <a:pt x="12981" y="225455"/>
                </a:lnTo>
                <a:lnTo>
                  <a:pt x="10232" y="231427"/>
                </a:lnTo>
                <a:lnTo>
                  <a:pt x="7178" y="241448"/>
                </a:lnTo>
                <a:lnTo>
                  <a:pt x="7633" y="245899"/>
                </a:lnTo>
                <a:lnTo>
                  <a:pt x="9207" y="250136"/>
                </a:lnTo>
                <a:lnTo>
                  <a:pt x="11527" y="254230"/>
                </a:lnTo>
                <a:lnTo>
                  <a:pt x="14342" y="256960"/>
                </a:lnTo>
                <a:lnTo>
                  <a:pt x="17490" y="258780"/>
                </a:lnTo>
                <a:lnTo>
                  <a:pt x="24374" y="260802"/>
                </a:lnTo>
                <a:lnTo>
                  <a:pt x="36844" y="262207"/>
                </a:lnTo>
                <a:lnTo>
                  <a:pt x="44829" y="262325"/>
                </a:lnTo>
                <a:lnTo>
                  <a:pt x="50514" y="262356"/>
                </a:lnTo>
                <a:lnTo>
                  <a:pt x="55574" y="261108"/>
                </a:lnTo>
                <a:lnTo>
                  <a:pt x="64583" y="256333"/>
                </a:lnTo>
                <a:lnTo>
                  <a:pt x="76796" y="246505"/>
                </a:lnTo>
                <a:lnTo>
                  <a:pt x="84598" y="239260"/>
                </a:lnTo>
                <a:lnTo>
                  <a:pt x="99956" y="224260"/>
                </a:lnTo>
                <a:lnTo>
                  <a:pt x="129609" y="194669"/>
                </a:lnTo>
                <a:lnTo>
                  <a:pt x="138784" y="186772"/>
                </a:lnTo>
                <a:lnTo>
                  <a:pt x="146171" y="181508"/>
                </a:lnTo>
                <a:lnTo>
                  <a:pt x="152365" y="177999"/>
                </a:lnTo>
                <a:lnTo>
                  <a:pt x="155225" y="174389"/>
                </a:lnTo>
                <a:lnTo>
                  <a:pt x="155862" y="170713"/>
                </a:lnTo>
                <a:lnTo>
                  <a:pt x="155016" y="166991"/>
                </a:lnTo>
                <a:lnTo>
                  <a:pt x="154452" y="165781"/>
                </a:lnTo>
                <a:lnTo>
                  <a:pt x="154076" y="166244"/>
                </a:lnTo>
                <a:lnTo>
                  <a:pt x="153825" y="167822"/>
                </a:lnTo>
                <a:lnTo>
                  <a:pt x="150161" y="172963"/>
                </a:lnTo>
                <a:lnTo>
                  <a:pt x="140957" y="182997"/>
                </a:lnTo>
                <a:lnTo>
                  <a:pt x="123414" y="200787"/>
                </a:lnTo>
                <a:lnTo>
                  <a:pt x="95487" y="228796"/>
                </a:lnTo>
                <a:lnTo>
                  <a:pt x="91906" y="233654"/>
                </a:lnTo>
                <a:lnTo>
                  <a:pt x="87928" y="242438"/>
                </a:lnTo>
                <a:lnTo>
                  <a:pt x="82773" y="250576"/>
                </a:lnTo>
                <a:lnTo>
                  <a:pt x="75183" y="260080"/>
                </a:lnTo>
                <a:lnTo>
                  <a:pt x="75830" y="260860"/>
                </a:lnTo>
                <a:lnTo>
                  <a:pt x="77532" y="261380"/>
                </a:lnTo>
                <a:lnTo>
                  <a:pt x="79936" y="261726"/>
                </a:lnTo>
                <a:lnTo>
                  <a:pt x="82808" y="259417"/>
                </a:lnTo>
                <a:lnTo>
                  <a:pt x="89387" y="250079"/>
                </a:lnTo>
                <a:lnTo>
                  <a:pt x="92920" y="244032"/>
                </a:lnTo>
                <a:lnTo>
                  <a:pt x="96545" y="237461"/>
                </a:lnTo>
                <a:lnTo>
                  <a:pt x="100231" y="230541"/>
                </a:lnTo>
                <a:lnTo>
                  <a:pt x="103959" y="224657"/>
                </a:lnTo>
                <a:lnTo>
                  <a:pt x="111488" y="214733"/>
                </a:lnTo>
                <a:lnTo>
                  <a:pt x="119067" y="206089"/>
                </a:lnTo>
                <a:lnTo>
                  <a:pt x="122866" y="202006"/>
                </a:lnTo>
                <a:lnTo>
                  <a:pt x="126669" y="199283"/>
                </a:lnTo>
                <a:lnTo>
                  <a:pt x="134281" y="196259"/>
                </a:lnTo>
                <a:lnTo>
                  <a:pt x="136819" y="194183"/>
                </a:lnTo>
                <a:lnTo>
                  <a:pt x="138511" y="191528"/>
                </a:lnTo>
                <a:lnTo>
                  <a:pt x="139638" y="188489"/>
                </a:lnTo>
                <a:lnTo>
                  <a:pt x="140390" y="189002"/>
                </a:lnTo>
                <a:lnTo>
                  <a:pt x="141226" y="196346"/>
                </a:lnTo>
                <a:lnTo>
                  <a:pt x="140179" y="201860"/>
                </a:lnTo>
                <a:lnTo>
                  <a:pt x="138211" y="208077"/>
                </a:lnTo>
                <a:lnTo>
                  <a:pt x="130464" y="22812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684"/>
          <p:cNvSpPr/>
          <p:nvPr/>
        </p:nvSpPr>
        <p:spPr>
          <a:xfrm>
            <a:off x="4720590" y="2503169"/>
            <a:ext cx="3669030" cy="1474471"/>
          </a:xfrm>
          <a:custGeom>
            <a:avLst/>
            <a:gdLst/>
            <a:ahLst/>
            <a:cxnLst/>
            <a:rect l="0" t="0" r="0" b="0"/>
            <a:pathLst>
              <a:path w="3669030" h="1474471">
                <a:moveTo>
                  <a:pt x="0" y="1474470"/>
                </a:moveTo>
                <a:lnTo>
                  <a:pt x="16980" y="1465345"/>
                </a:lnTo>
                <a:lnTo>
                  <a:pt x="29866" y="1456244"/>
                </a:lnTo>
                <a:lnTo>
                  <a:pt x="41728" y="1451714"/>
                </a:lnTo>
                <a:lnTo>
                  <a:pt x="57114" y="1439448"/>
                </a:lnTo>
                <a:lnTo>
                  <a:pt x="60936" y="1435882"/>
                </a:lnTo>
                <a:lnTo>
                  <a:pt x="64754" y="1433505"/>
                </a:lnTo>
                <a:lnTo>
                  <a:pt x="95483" y="1420043"/>
                </a:lnTo>
                <a:lnTo>
                  <a:pt x="109430" y="1410648"/>
                </a:lnTo>
                <a:lnTo>
                  <a:pt x="124146" y="1404760"/>
                </a:lnTo>
                <a:lnTo>
                  <a:pt x="166678" y="1380326"/>
                </a:lnTo>
                <a:lnTo>
                  <a:pt x="179065" y="1368705"/>
                </a:lnTo>
                <a:lnTo>
                  <a:pt x="184147" y="1362050"/>
                </a:lnTo>
                <a:lnTo>
                  <a:pt x="248365" y="1316580"/>
                </a:lnTo>
                <a:lnTo>
                  <a:pt x="315428" y="1273069"/>
                </a:lnTo>
                <a:lnTo>
                  <a:pt x="343494" y="1254018"/>
                </a:lnTo>
                <a:lnTo>
                  <a:pt x="365935" y="1236855"/>
                </a:lnTo>
                <a:lnTo>
                  <a:pt x="432071" y="1193440"/>
                </a:lnTo>
                <a:lnTo>
                  <a:pt x="490287" y="1155848"/>
                </a:lnTo>
                <a:lnTo>
                  <a:pt x="570762" y="1109453"/>
                </a:lnTo>
                <a:lnTo>
                  <a:pt x="590754" y="1097501"/>
                </a:lnTo>
                <a:lnTo>
                  <a:pt x="608108" y="1085916"/>
                </a:lnTo>
                <a:lnTo>
                  <a:pt x="693861" y="1040131"/>
                </a:lnTo>
                <a:lnTo>
                  <a:pt x="711048" y="1028701"/>
                </a:lnTo>
                <a:lnTo>
                  <a:pt x="793777" y="985521"/>
                </a:lnTo>
                <a:lnTo>
                  <a:pt x="840424" y="957899"/>
                </a:lnTo>
                <a:lnTo>
                  <a:pt x="856545" y="952783"/>
                </a:lnTo>
                <a:lnTo>
                  <a:pt x="864400" y="951419"/>
                </a:lnTo>
                <a:lnTo>
                  <a:pt x="963675" y="905869"/>
                </a:lnTo>
                <a:lnTo>
                  <a:pt x="988690" y="892399"/>
                </a:lnTo>
                <a:lnTo>
                  <a:pt x="994406" y="888303"/>
                </a:lnTo>
                <a:lnTo>
                  <a:pt x="1063634" y="862364"/>
                </a:lnTo>
                <a:lnTo>
                  <a:pt x="1094808" y="851856"/>
                </a:lnTo>
                <a:lnTo>
                  <a:pt x="1173044" y="808150"/>
                </a:lnTo>
                <a:lnTo>
                  <a:pt x="1188526" y="803678"/>
                </a:lnTo>
                <a:lnTo>
                  <a:pt x="1203873" y="800420"/>
                </a:lnTo>
                <a:lnTo>
                  <a:pt x="1316941" y="755892"/>
                </a:lnTo>
                <a:lnTo>
                  <a:pt x="1366032" y="735608"/>
                </a:lnTo>
                <a:lnTo>
                  <a:pt x="1378016" y="732067"/>
                </a:lnTo>
                <a:lnTo>
                  <a:pt x="1483850" y="689585"/>
                </a:lnTo>
                <a:lnTo>
                  <a:pt x="1569221" y="655320"/>
                </a:lnTo>
                <a:lnTo>
                  <a:pt x="1592431" y="645160"/>
                </a:lnTo>
                <a:lnTo>
                  <a:pt x="1623030" y="637697"/>
                </a:lnTo>
                <a:lnTo>
                  <a:pt x="1684019" y="610777"/>
                </a:lnTo>
                <a:lnTo>
                  <a:pt x="1714499" y="603389"/>
                </a:lnTo>
                <a:lnTo>
                  <a:pt x="1778313" y="577060"/>
                </a:lnTo>
                <a:lnTo>
                  <a:pt x="1804527" y="569761"/>
                </a:lnTo>
                <a:lnTo>
                  <a:pt x="1843854" y="553491"/>
                </a:lnTo>
                <a:lnTo>
                  <a:pt x="1900319" y="537144"/>
                </a:lnTo>
                <a:lnTo>
                  <a:pt x="1993620" y="496635"/>
                </a:lnTo>
                <a:lnTo>
                  <a:pt x="2032101" y="489120"/>
                </a:lnTo>
                <a:lnTo>
                  <a:pt x="2080046" y="471809"/>
                </a:lnTo>
                <a:lnTo>
                  <a:pt x="2116765" y="463191"/>
                </a:lnTo>
                <a:lnTo>
                  <a:pt x="2220132" y="420647"/>
                </a:lnTo>
                <a:lnTo>
                  <a:pt x="2258360" y="404166"/>
                </a:lnTo>
                <a:lnTo>
                  <a:pt x="2360181" y="373822"/>
                </a:lnTo>
                <a:lnTo>
                  <a:pt x="2474414" y="327800"/>
                </a:lnTo>
                <a:lnTo>
                  <a:pt x="2591286" y="285752"/>
                </a:lnTo>
                <a:lnTo>
                  <a:pt x="2697620" y="247651"/>
                </a:lnTo>
                <a:lnTo>
                  <a:pt x="2801063" y="220980"/>
                </a:lnTo>
                <a:lnTo>
                  <a:pt x="2909256" y="185264"/>
                </a:lnTo>
                <a:lnTo>
                  <a:pt x="2936382" y="177590"/>
                </a:lnTo>
                <a:lnTo>
                  <a:pt x="3039815" y="155009"/>
                </a:lnTo>
                <a:lnTo>
                  <a:pt x="3141278" y="125883"/>
                </a:lnTo>
                <a:lnTo>
                  <a:pt x="3250735" y="99069"/>
                </a:lnTo>
                <a:lnTo>
                  <a:pt x="3348987" y="76201"/>
                </a:lnTo>
                <a:lnTo>
                  <a:pt x="3456280" y="53105"/>
                </a:lnTo>
                <a:lnTo>
                  <a:pt x="3517174" y="38383"/>
                </a:lnTo>
                <a:lnTo>
                  <a:pt x="3553762" y="32116"/>
                </a:lnTo>
                <a:lnTo>
                  <a:pt x="3618780" y="12851"/>
                </a:lnTo>
                <a:lnTo>
                  <a:pt x="3632304" y="12062"/>
                </a:lnTo>
                <a:lnTo>
                  <a:pt x="3638195" y="10581"/>
                </a:lnTo>
                <a:lnTo>
                  <a:pt x="3653391" y="2467"/>
                </a:lnTo>
                <a:lnTo>
                  <a:pt x="3669029"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685"/>
          <p:cNvSpPr/>
          <p:nvPr/>
        </p:nvSpPr>
        <p:spPr>
          <a:xfrm>
            <a:off x="8208328" y="2457450"/>
            <a:ext cx="360345" cy="285751"/>
          </a:xfrm>
          <a:custGeom>
            <a:avLst/>
            <a:gdLst/>
            <a:ahLst/>
            <a:cxnLst/>
            <a:rect l="0" t="0" r="0" b="0"/>
            <a:pathLst>
              <a:path w="360345" h="285751">
                <a:moveTo>
                  <a:pt x="9841" y="0"/>
                </a:moveTo>
                <a:lnTo>
                  <a:pt x="3774" y="0"/>
                </a:lnTo>
                <a:lnTo>
                  <a:pt x="1986" y="1269"/>
                </a:lnTo>
                <a:lnTo>
                  <a:pt x="794" y="3386"/>
                </a:lnTo>
                <a:lnTo>
                  <a:pt x="0" y="6067"/>
                </a:lnTo>
                <a:lnTo>
                  <a:pt x="741" y="7855"/>
                </a:lnTo>
                <a:lnTo>
                  <a:pt x="2504" y="9046"/>
                </a:lnTo>
                <a:lnTo>
                  <a:pt x="4950" y="9841"/>
                </a:lnTo>
                <a:lnTo>
                  <a:pt x="6581" y="11640"/>
                </a:lnTo>
                <a:lnTo>
                  <a:pt x="7668" y="14110"/>
                </a:lnTo>
                <a:lnTo>
                  <a:pt x="8392" y="17026"/>
                </a:lnTo>
                <a:lnTo>
                  <a:pt x="10145" y="18971"/>
                </a:lnTo>
                <a:lnTo>
                  <a:pt x="12584" y="20267"/>
                </a:lnTo>
                <a:lnTo>
                  <a:pt x="15480" y="21131"/>
                </a:lnTo>
                <a:lnTo>
                  <a:pt x="25471" y="22091"/>
                </a:lnTo>
                <a:lnTo>
                  <a:pt x="37108" y="22518"/>
                </a:lnTo>
                <a:lnTo>
                  <a:pt x="46513" y="22708"/>
                </a:lnTo>
                <a:lnTo>
                  <a:pt x="65016" y="22814"/>
                </a:lnTo>
                <a:lnTo>
                  <a:pt x="256680" y="32697"/>
                </a:lnTo>
                <a:lnTo>
                  <a:pt x="298617" y="33582"/>
                </a:lnTo>
                <a:lnTo>
                  <a:pt x="351223" y="34150"/>
                </a:lnTo>
                <a:lnTo>
                  <a:pt x="355539" y="35466"/>
                </a:lnTo>
                <a:lnTo>
                  <a:pt x="358417" y="37614"/>
                </a:lnTo>
                <a:lnTo>
                  <a:pt x="360335" y="40316"/>
                </a:lnTo>
                <a:lnTo>
                  <a:pt x="360344" y="42117"/>
                </a:lnTo>
                <a:lnTo>
                  <a:pt x="359080" y="43318"/>
                </a:lnTo>
                <a:lnTo>
                  <a:pt x="356967" y="44118"/>
                </a:lnTo>
                <a:lnTo>
                  <a:pt x="355558" y="45922"/>
                </a:lnTo>
                <a:lnTo>
                  <a:pt x="354619" y="48394"/>
                </a:lnTo>
                <a:lnTo>
                  <a:pt x="353994" y="51313"/>
                </a:lnTo>
                <a:lnTo>
                  <a:pt x="352306" y="53258"/>
                </a:lnTo>
                <a:lnTo>
                  <a:pt x="349911" y="54555"/>
                </a:lnTo>
                <a:lnTo>
                  <a:pt x="347045" y="55420"/>
                </a:lnTo>
                <a:lnTo>
                  <a:pt x="340473" y="59768"/>
                </a:lnTo>
                <a:lnTo>
                  <a:pt x="333318" y="65933"/>
                </a:lnTo>
                <a:lnTo>
                  <a:pt x="325906" y="72907"/>
                </a:lnTo>
                <a:lnTo>
                  <a:pt x="314991" y="80239"/>
                </a:lnTo>
                <a:lnTo>
                  <a:pt x="308525" y="83973"/>
                </a:lnTo>
                <a:lnTo>
                  <a:pt x="297953" y="91508"/>
                </a:lnTo>
                <a:lnTo>
                  <a:pt x="289021" y="99090"/>
                </a:lnTo>
                <a:lnTo>
                  <a:pt x="280818" y="106693"/>
                </a:lnTo>
                <a:lnTo>
                  <a:pt x="275582" y="110498"/>
                </a:lnTo>
                <a:lnTo>
                  <a:pt x="269552" y="114305"/>
                </a:lnTo>
                <a:lnTo>
                  <a:pt x="262992" y="118114"/>
                </a:lnTo>
                <a:lnTo>
                  <a:pt x="252316" y="125731"/>
                </a:lnTo>
                <a:lnTo>
                  <a:pt x="242067" y="133350"/>
                </a:lnTo>
                <a:lnTo>
                  <a:pt x="235779" y="137160"/>
                </a:lnTo>
                <a:lnTo>
                  <a:pt x="229046" y="140970"/>
                </a:lnTo>
                <a:lnTo>
                  <a:pt x="218180" y="148590"/>
                </a:lnTo>
                <a:lnTo>
                  <a:pt x="213503" y="152400"/>
                </a:lnTo>
                <a:lnTo>
                  <a:pt x="206576" y="158750"/>
                </a:lnTo>
                <a:lnTo>
                  <a:pt x="181163" y="183350"/>
                </a:lnTo>
                <a:lnTo>
                  <a:pt x="169381" y="194942"/>
                </a:lnTo>
                <a:lnTo>
                  <a:pt x="163192" y="199811"/>
                </a:lnTo>
                <a:lnTo>
                  <a:pt x="156524" y="204327"/>
                </a:lnTo>
                <a:lnTo>
                  <a:pt x="149540" y="208608"/>
                </a:lnTo>
                <a:lnTo>
                  <a:pt x="138393" y="216751"/>
                </a:lnTo>
                <a:lnTo>
                  <a:pt x="129205" y="224603"/>
                </a:lnTo>
                <a:lnTo>
                  <a:pt x="120889" y="232327"/>
                </a:lnTo>
                <a:lnTo>
                  <a:pt x="105201" y="247633"/>
                </a:lnTo>
                <a:lnTo>
                  <a:pt x="97520" y="255262"/>
                </a:lnTo>
                <a:lnTo>
                  <a:pt x="93694" y="257805"/>
                </a:lnTo>
                <a:lnTo>
                  <a:pt x="86056" y="260630"/>
                </a:lnTo>
                <a:lnTo>
                  <a:pt x="83511" y="262653"/>
                </a:lnTo>
                <a:lnTo>
                  <a:pt x="81814" y="265272"/>
                </a:lnTo>
                <a:lnTo>
                  <a:pt x="80684" y="268288"/>
                </a:lnTo>
                <a:lnTo>
                  <a:pt x="78659" y="270298"/>
                </a:lnTo>
                <a:lnTo>
                  <a:pt x="76040" y="271639"/>
                </a:lnTo>
                <a:lnTo>
                  <a:pt x="73024" y="272532"/>
                </a:lnTo>
                <a:lnTo>
                  <a:pt x="66286" y="276912"/>
                </a:lnTo>
                <a:lnTo>
                  <a:pt x="55562" y="28575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686"/>
          <p:cNvSpPr/>
          <p:nvPr/>
        </p:nvSpPr>
        <p:spPr>
          <a:xfrm>
            <a:off x="4562510" y="3543300"/>
            <a:ext cx="306670" cy="617221"/>
          </a:xfrm>
          <a:custGeom>
            <a:avLst/>
            <a:gdLst/>
            <a:ahLst/>
            <a:cxnLst/>
            <a:rect l="0" t="0" r="0" b="0"/>
            <a:pathLst>
              <a:path w="306670" h="617221">
                <a:moveTo>
                  <a:pt x="158080" y="0"/>
                </a:moveTo>
                <a:lnTo>
                  <a:pt x="158080" y="12135"/>
                </a:lnTo>
                <a:lnTo>
                  <a:pt x="156810" y="16980"/>
                </a:lnTo>
                <a:lnTo>
                  <a:pt x="150224" y="29866"/>
                </a:lnTo>
                <a:lnTo>
                  <a:pt x="143969" y="52371"/>
                </a:lnTo>
                <a:lnTo>
                  <a:pt x="141052" y="61584"/>
                </a:lnTo>
                <a:lnTo>
                  <a:pt x="137838" y="74076"/>
                </a:lnTo>
                <a:lnTo>
                  <a:pt x="130880" y="104889"/>
                </a:lnTo>
                <a:lnTo>
                  <a:pt x="119823" y="157937"/>
                </a:lnTo>
                <a:lnTo>
                  <a:pt x="116065" y="172601"/>
                </a:lnTo>
                <a:lnTo>
                  <a:pt x="112290" y="184917"/>
                </a:lnTo>
                <a:lnTo>
                  <a:pt x="85445" y="262593"/>
                </a:lnTo>
                <a:lnTo>
                  <a:pt x="80447" y="275392"/>
                </a:lnTo>
                <a:lnTo>
                  <a:pt x="57231" y="332387"/>
                </a:lnTo>
                <a:lnTo>
                  <a:pt x="46371" y="361087"/>
                </a:lnTo>
                <a:lnTo>
                  <a:pt x="41698" y="374074"/>
                </a:lnTo>
                <a:lnTo>
                  <a:pt x="22984" y="422692"/>
                </a:lnTo>
                <a:lnTo>
                  <a:pt x="18486" y="436735"/>
                </a:lnTo>
                <a:lnTo>
                  <a:pt x="15487" y="448636"/>
                </a:lnTo>
                <a:lnTo>
                  <a:pt x="13488" y="459111"/>
                </a:lnTo>
                <a:lnTo>
                  <a:pt x="10885" y="469904"/>
                </a:lnTo>
                <a:lnTo>
                  <a:pt x="7880" y="480909"/>
                </a:lnTo>
                <a:lnTo>
                  <a:pt x="4606" y="492056"/>
                </a:lnTo>
                <a:lnTo>
                  <a:pt x="969" y="507828"/>
                </a:lnTo>
                <a:lnTo>
                  <a:pt x="0" y="513812"/>
                </a:lnTo>
                <a:lnTo>
                  <a:pt x="2309" y="527234"/>
                </a:lnTo>
                <a:lnTo>
                  <a:pt x="4702" y="534369"/>
                </a:lnTo>
                <a:lnTo>
                  <a:pt x="8838" y="540396"/>
                </a:lnTo>
                <a:lnTo>
                  <a:pt x="14135" y="545684"/>
                </a:lnTo>
                <a:lnTo>
                  <a:pt x="20207" y="550479"/>
                </a:lnTo>
                <a:lnTo>
                  <a:pt x="26794" y="554945"/>
                </a:lnTo>
                <a:lnTo>
                  <a:pt x="33726" y="559194"/>
                </a:lnTo>
                <a:lnTo>
                  <a:pt x="40888" y="563296"/>
                </a:lnTo>
                <a:lnTo>
                  <a:pt x="48201" y="566030"/>
                </a:lnTo>
                <a:lnTo>
                  <a:pt x="55618" y="567853"/>
                </a:lnTo>
                <a:lnTo>
                  <a:pt x="63101" y="569069"/>
                </a:lnTo>
                <a:lnTo>
                  <a:pt x="71901" y="569879"/>
                </a:lnTo>
                <a:lnTo>
                  <a:pt x="81577" y="570419"/>
                </a:lnTo>
                <a:lnTo>
                  <a:pt x="91838" y="570779"/>
                </a:lnTo>
                <a:lnTo>
                  <a:pt x="99949" y="572289"/>
                </a:lnTo>
                <a:lnTo>
                  <a:pt x="106626" y="574566"/>
                </a:lnTo>
                <a:lnTo>
                  <a:pt x="112347" y="577353"/>
                </a:lnTo>
                <a:lnTo>
                  <a:pt x="118701" y="579213"/>
                </a:lnTo>
                <a:lnTo>
                  <a:pt x="125477" y="580451"/>
                </a:lnTo>
                <a:lnTo>
                  <a:pt x="132535" y="581278"/>
                </a:lnTo>
                <a:lnTo>
                  <a:pt x="139780" y="581828"/>
                </a:lnTo>
                <a:lnTo>
                  <a:pt x="147150" y="582195"/>
                </a:lnTo>
                <a:lnTo>
                  <a:pt x="154603" y="582440"/>
                </a:lnTo>
                <a:lnTo>
                  <a:pt x="160842" y="583873"/>
                </a:lnTo>
                <a:lnTo>
                  <a:pt x="166271" y="586099"/>
                </a:lnTo>
                <a:lnTo>
                  <a:pt x="171160" y="588852"/>
                </a:lnTo>
                <a:lnTo>
                  <a:pt x="183366" y="595298"/>
                </a:lnTo>
                <a:lnTo>
                  <a:pt x="190178" y="598796"/>
                </a:lnTo>
                <a:lnTo>
                  <a:pt x="197258" y="601127"/>
                </a:lnTo>
                <a:lnTo>
                  <a:pt x="204519" y="602681"/>
                </a:lnTo>
                <a:lnTo>
                  <a:pt x="211899" y="603717"/>
                </a:lnTo>
                <a:lnTo>
                  <a:pt x="219359" y="605678"/>
                </a:lnTo>
                <a:lnTo>
                  <a:pt x="226873" y="608255"/>
                </a:lnTo>
                <a:lnTo>
                  <a:pt x="234422" y="611243"/>
                </a:lnTo>
                <a:lnTo>
                  <a:pt x="240725" y="613235"/>
                </a:lnTo>
                <a:lnTo>
                  <a:pt x="246196" y="614563"/>
                </a:lnTo>
                <a:lnTo>
                  <a:pt x="251114" y="615449"/>
                </a:lnTo>
                <a:lnTo>
                  <a:pt x="258203" y="616039"/>
                </a:lnTo>
                <a:lnTo>
                  <a:pt x="266738" y="616432"/>
                </a:lnTo>
                <a:lnTo>
                  <a:pt x="306669" y="61722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even more</a:t>
            </a:r>
            <a:endParaRPr lang="en-US" dirty="0"/>
          </a:p>
        </p:txBody>
      </p:sp>
      <p:sp>
        <p:nvSpPr>
          <p:cNvPr id="3" name="Content Placeholder 2"/>
          <p:cNvSpPr>
            <a:spLocks noGrp="1"/>
          </p:cNvSpPr>
          <p:nvPr>
            <p:ph idx="1"/>
          </p:nvPr>
        </p:nvSpPr>
        <p:spPr/>
        <p:txBody>
          <a:bodyPr/>
          <a:lstStyle/>
          <a:p>
            <a:r>
              <a:rPr lang="en-US" dirty="0" smtClean="0"/>
              <a:t>Through a point outside a line, there is exactly one line perpendicular to the given line.</a:t>
            </a:r>
            <a:endParaRPr lang="en-US" dirty="0"/>
          </a:p>
        </p:txBody>
      </p:sp>
      <p:sp>
        <p:nvSpPr>
          <p:cNvPr id="6" name="SMARTPenAnnotation676"/>
          <p:cNvSpPr/>
          <p:nvPr/>
        </p:nvSpPr>
        <p:spPr>
          <a:xfrm>
            <a:off x="6137909" y="3326129"/>
            <a:ext cx="2480311" cy="2023111"/>
          </a:xfrm>
          <a:custGeom>
            <a:avLst/>
            <a:gdLst/>
            <a:ahLst/>
            <a:cxnLst/>
            <a:rect l="0" t="0" r="0" b="0"/>
            <a:pathLst>
              <a:path w="2480311" h="2023111">
                <a:moveTo>
                  <a:pt x="0" y="2023110"/>
                </a:moveTo>
                <a:lnTo>
                  <a:pt x="31882" y="1992498"/>
                </a:lnTo>
                <a:lnTo>
                  <a:pt x="44227" y="1984952"/>
                </a:lnTo>
                <a:lnTo>
                  <a:pt x="58180" y="1970591"/>
                </a:lnTo>
                <a:lnTo>
                  <a:pt x="106347" y="1917261"/>
                </a:lnTo>
                <a:lnTo>
                  <a:pt x="246754" y="1776365"/>
                </a:lnTo>
                <a:lnTo>
                  <a:pt x="285776" y="1733952"/>
                </a:lnTo>
                <a:lnTo>
                  <a:pt x="328942" y="1686316"/>
                </a:lnTo>
                <a:lnTo>
                  <a:pt x="386884" y="1625857"/>
                </a:lnTo>
                <a:lnTo>
                  <a:pt x="499979" y="1511841"/>
                </a:lnTo>
                <a:lnTo>
                  <a:pt x="585642" y="1441776"/>
                </a:lnTo>
                <a:lnTo>
                  <a:pt x="621568" y="1408225"/>
                </a:lnTo>
                <a:lnTo>
                  <a:pt x="662029" y="1369346"/>
                </a:lnTo>
                <a:lnTo>
                  <a:pt x="701703" y="1333268"/>
                </a:lnTo>
                <a:lnTo>
                  <a:pt x="811868" y="1237758"/>
                </a:lnTo>
                <a:lnTo>
                  <a:pt x="864597" y="1189348"/>
                </a:lnTo>
                <a:lnTo>
                  <a:pt x="936051" y="1132462"/>
                </a:lnTo>
                <a:lnTo>
                  <a:pt x="999415" y="1083434"/>
                </a:lnTo>
                <a:lnTo>
                  <a:pt x="1055901" y="1035246"/>
                </a:lnTo>
                <a:lnTo>
                  <a:pt x="1116990" y="982080"/>
                </a:lnTo>
                <a:lnTo>
                  <a:pt x="1188351" y="923588"/>
                </a:lnTo>
                <a:lnTo>
                  <a:pt x="1255921" y="872814"/>
                </a:lnTo>
                <a:lnTo>
                  <a:pt x="1317993" y="819388"/>
                </a:lnTo>
                <a:lnTo>
                  <a:pt x="1423149" y="739673"/>
                </a:lnTo>
                <a:lnTo>
                  <a:pt x="1529002" y="663010"/>
                </a:lnTo>
                <a:lnTo>
                  <a:pt x="1591381" y="617241"/>
                </a:lnTo>
                <a:lnTo>
                  <a:pt x="1654737" y="571507"/>
                </a:lnTo>
                <a:lnTo>
                  <a:pt x="1713726" y="525782"/>
                </a:lnTo>
                <a:lnTo>
                  <a:pt x="1774808" y="480061"/>
                </a:lnTo>
                <a:lnTo>
                  <a:pt x="1837780" y="437728"/>
                </a:lnTo>
                <a:lnTo>
                  <a:pt x="1896654" y="397667"/>
                </a:lnTo>
                <a:lnTo>
                  <a:pt x="1973437" y="344688"/>
                </a:lnTo>
                <a:lnTo>
                  <a:pt x="2041897" y="297533"/>
                </a:lnTo>
                <a:lnTo>
                  <a:pt x="2111864" y="251530"/>
                </a:lnTo>
                <a:lnTo>
                  <a:pt x="2174980" y="205755"/>
                </a:lnTo>
                <a:lnTo>
                  <a:pt x="2251640" y="151979"/>
                </a:lnTo>
                <a:lnTo>
                  <a:pt x="2324793" y="106644"/>
                </a:lnTo>
                <a:lnTo>
                  <a:pt x="2394209" y="56599"/>
                </a:lnTo>
                <a:lnTo>
                  <a:pt x="2435942" y="30767"/>
                </a:lnTo>
                <a:lnTo>
                  <a:pt x="2449102" y="19135"/>
                </a:lnTo>
                <a:lnTo>
                  <a:pt x="2454425" y="16567"/>
                </a:lnTo>
                <a:lnTo>
                  <a:pt x="2467113" y="13714"/>
                </a:lnTo>
                <a:lnTo>
                  <a:pt x="2471512" y="11682"/>
                </a:lnTo>
                <a:lnTo>
                  <a:pt x="2474445" y="9058"/>
                </a:lnTo>
                <a:lnTo>
                  <a:pt x="248031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677"/>
          <p:cNvSpPr/>
          <p:nvPr/>
        </p:nvSpPr>
        <p:spPr>
          <a:xfrm>
            <a:off x="6699766" y="3234689"/>
            <a:ext cx="158074" cy="155017"/>
          </a:xfrm>
          <a:custGeom>
            <a:avLst/>
            <a:gdLst/>
            <a:ahLst/>
            <a:cxnLst/>
            <a:rect l="0" t="0" r="0" b="0"/>
            <a:pathLst>
              <a:path w="158074" h="155017">
                <a:moveTo>
                  <a:pt x="32503" y="0"/>
                </a:moveTo>
                <a:lnTo>
                  <a:pt x="32503" y="65873"/>
                </a:lnTo>
                <a:lnTo>
                  <a:pt x="33774" y="75665"/>
                </a:lnTo>
                <a:lnTo>
                  <a:pt x="35891" y="83464"/>
                </a:lnTo>
                <a:lnTo>
                  <a:pt x="38572" y="89932"/>
                </a:lnTo>
                <a:lnTo>
                  <a:pt x="40359" y="95515"/>
                </a:lnTo>
                <a:lnTo>
                  <a:pt x="41551" y="100507"/>
                </a:lnTo>
                <a:lnTo>
                  <a:pt x="42345" y="105105"/>
                </a:lnTo>
                <a:lnTo>
                  <a:pt x="44144" y="109440"/>
                </a:lnTo>
                <a:lnTo>
                  <a:pt x="46615" y="113600"/>
                </a:lnTo>
                <a:lnTo>
                  <a:pt x="49531" y="117643"/>
                </a:lnTo>
                <a:lnTo>
                  <a:pt x="54015" y="121609"/>
                </a:lnTo>
                <a:lnTo>
                  <a:pt x="59544" y="125523"/>
                </a:lnTo>
                <a:lnTo>
                  <a:pt x="65771" y="129402"/>
                </a:lnTo>
                <a:lnTo>
                  <a:pt x="71192" y="131988"/>
                </a:lnTo>
                <a:lnTo>
                  <a:pt x="76076" y="133712"/>
                </a:lnTo>
                <a:lnTo>
                  <a:pt x="80602" y="134862"/>
                </a:lnTo>
                <a:lnTo>
                  <a:pt x="84888" y="135628"/>
                </a:lnTo>
                <a:lnTo>
                  <a:pt x="89018" y="136139"/>
                </a:lnTo>
                <a:lnTo>
                  <a:pt x="93039" y="136479"/>
                </a:lnTo>
                <a:lnTo>
                  <a:pt x="96991" y="136706"/>
                </a:lnTo>
                <a:lnTo>
                  <a:pt x="104768" y="136959"/>
                </a:lnTo>
                <a:lnTo>
                  <a:pt x="109890" y="134486"/>
                </a:lnTo>
                <a:lnTo>
                  <a:pt x="115845" y="130297"/>
                </a:lnTo>
                <a:lnTo>
                  <a:pt x="122354" y="124965"/>
                </a:lnTo>
                <a:lnTo>
                  <a:pt x="127964" y="121410"/>
                </a:lnTo>
                <a:lnTo>
                  <a:pt x="132974" y="119040"/>
                </a:lnTo>
                <a:lnTo>
                  <a:pt x="137584" y="117460"/>
                </a:lnTo>
                <a:lnTo>
                  <a:pt x="140656" y="115137"/>
                </a:lnTo>
                <a:lnTo>
                  <a:pt x="142706" y="112318"/>
                </a:lnTo>
                <a:lnTo>
                  <a:pt x="144072" y="109169"/>
                </a:lnTo>
                <a:lnTo>
                  <a:pt x="146252" y="105799"/>
                </a:lnTo>
                <a:lnTo>
                  <a:pt x="148976" y="102283"/>
                </a:lnTo>
                <a:lnTo>
                  <a:pt x="152062" y="98669"/>
                </a:lnTo>
                <a:lnTo>
                  <a:pt x="154119" y="94989"/>
                </a:lnTo>
                <a:lnTo>
                  <a:pt x="155490" y="91266"/>
                </a:lnTo>
                <a:lnTo>
                  <a:pt x="156405" y="87514"/>
                </a:lnTo>
                <a:lnTo>
                  <a:pt x="157015" y="81203"/>
                </a:lnTo>
                <a:lnTo>
                  <a:pt x="157420" y="73185"/>
                </a:lnTo>
                <a:lnTo>
                  <a:pt x="158073" y="51146"/>
                </a:lnTo>
                <a:lnTo>
                  <a:pt x="156856" y="46797"/>
                </a:lnTo>
                <a:lnTo>
                  <a:pt x="154776" y="41359"/>
                </a:lnTo>
                <a:lnTo>
                  <a:pt x="152118" y="35192"/>
                </a:lnTo>
                <a:lnTo>
                  <a:pt x="150346" y="29812"/>
                </a:lnTo>
                <a:lnTo>
                  <a:pt x="149166" y="24955"/>
                </a:lnTo>
                <a:lnTo>
                  <a:pt x="148378" y="20447"/>
                </a:lnTo>
                <a:lnTo>
                  <a:pt x="146583" y="17441"/>
                </a:lnTo>
                <a:lnTo>
                  <a:pt x="144117" y="15438"/>
                </a:lnTo>
                <a:lnTo>
                  <a:pt x="141202" y="14102"/>
                </a:lnTo>
                <a:lnTo>
                  <a:pt x="137990" y="13211"/>
                </a:lnTo>
                <a:lnTo>
                  <a:pt x="134578" y="12618"/>
                </a:lnTo>
                <a:lnTo>
                  <a:pt x="126044" y="11665"/>
                </a:lnTo>
                <a:lnTo>
                  <a:pt x="121491" y="11535"/>
                </a:lnTo>
                <a:lnTo>
                  <a:pt x="102152" y="11451"/>
                </a:lnTo>
                <a:lnTo>
                  <a:pt x="96716" y="12714"/>
                </a:lnTo>
                <a:lnTo>
                  <a:pt x="91822" y="14826"/>
                </a:lnTo>
                <a:lnTo>
                  <a:pt x="87288" y="17504"/>
                </a:lnTo>
                <a:lnTo>
                  <a:pt x="82997" y="20559"/>
                </a:lnTo>
                <a:lnTo>
                  <a:pt x="78866" y="23867"/>
                </a:lnTo>
                <a:lnTo>
                  <a:pt x="74842" y="27341"/>
                </a:lnTo>
                <a:lnTo>
                  <a:pt x="70889" y="29657"/>
                </a:lnTo>
                <a:lnTo>
                  <a:pt x="66984" y="31202"/>
                </a:lnTo>
                <a:lnTo>
                  <a:pt x="63111" y="32231"/>
                </a:lnTo>
                <a:lnTo>
                  <a:pt x="60528" y="34188"/>
                </a:lnTo>
                <a:lnTo>
                  <a:pt x="58807" y="36762"/>
                </a:lnTo>
                <a:lnTo>
                  <a:pt x="57659" y="39748"/>
                </a:lnTo>
                <a:lnTo>
                  <a:pt x="55623" y="44279"/>
                </a:lnTo>
                <a:lnTo>
                  <a:pt x="49976" y="56086"/>
                </a:lnTo>
                <a:lnTo>
                  <a:pt x="46692" y="61521"/>
                </a:lnTo>
                <a:lnTo>
                  <a:pt x="43232" y="66414"/>
                </a:lnTo>
                <a:lnTo>
                  <a:pt x="39656" y="70946"/>
                </a:lnTo>
                <a:lnTo>
                  <a:pt x="36002" y="75238"/>
                </a:lnTo>
                <a:lnTo>
                  <a:pt x="32295" y="79369"/>
                </a:lnTo>
                <a:lnTo>
                  <a:pt x="28555" y="83392"/>
                </a:lnTo>
                <a:lnTo>
                  <a:pt x="26062" y="87345"/>
                </a:lnTo>
                <a:lnTo>
                  <a:pt x="24398" y="91250"/>
                </a:lnTo>
                <a:lnTo>
                  <a:pt x="23291" y="95124"/>
                </a:lnTo>
                <a:lnTo>
                  <a:pt x="22551" y="98976"/>
                </a:lnTo>
                <a:lnTo>
                  <a:pt x="22059" y="102814"/>
                </a:lnTo>
                <a:lnTo>
                  <a:pt x="21731" y="106643"/>
                </a:lnTo>
                <a:lnTo>
                  <a:pt x="21512" y="111735"/>
                </a:lnTo>
                <a:lnTo>
                  <a:pt x="21268" y="124167"/>
                </a:lnTo>
                <a:lnTo>
                  <a:pt x="22474" y="129768"/>
                </a:lnTo>
                <a:lnTo>
                  <a:pt x="24547" y="134772"/>
                </a:lnTo>
                <a:lnTo>
                  <a:pt x="30932" y="145861"/>
                </a:lnTo>
                <a:lnTo>
                  <a:pt x="32726" y="146771"/>
                </a:lnTo>
                <a:lnTo>
                  <a:pt x="35191" y="147377"/>
                </a:lnTo>
                <a:lnTo>
                  <a:pt x="38105" y="147782"/>
                </a:lnTo>
                <a:lnTo>
                  <a:pt x="40048" y="149321"/>
                </a:lnTo>
                <a:lnTo>
                  <a:pt x="41343" y="151618"/>
                </a:lnTo>
                <a:lnTo>
                  <a:pt x="42206" y="154418"/>
                </a:lnTo>
                <a:lnTo>
                  <a:pt x="44052" y="155016"/>
                </a:lnTo>
                <a:lnTo>
                  <a:pt x="46553" y="154144"/>
                </a:lnTo>
                <a:lnTo>
                  <a:pt x="49490" y="152293"/>
                </a:lnTo>
                <a:lnTo>
                  <a:pt x="52717" y="151058"/>
                </a:lnTo>
                <a:lnTo>
                  <a:pt x="56140" y="150236"/>
                </a:lnTo>
                <a:lnTo>
                  <a:pt x="59691" y="149687"/>
                </a:lnTo>
                <a:lnTo>
                  <a:pt x="63328" y="149322"/>
                </a:lnTo>
                <a:lnTo>
                  <a:pt x="67024" y="149078"/>
                </a:lnTo>
                <a:lnTo>
                  <a:pt x="70757" y="148916"/>
                </a:lnTo>
                <a:lnTo>
                  <a:pt x="73246" y="147537"/>
                </a:lnTo>
                <a:lnTo>
                  <a:pt x="74904" y="145348"/>
                </a:lnTo>
                <a:lnTo>
                  <a:pt x="76011" y="142619"/>
                </a:lnTo>
                <a:lnTo>
                  <a:pt x="78019" y="139530"/>
                </a:lnTo>
                <a:lnTo>
                  <a:pt x="80627" y="136200"/>
                </a:lnTo>
                <a:lnTo>
                  <a:pt x="83636" y="132710"/>
                </a:lnTo>
                <a:lnTo>
                  <a:pt x="85642" y="129114"/>
                </a:lnTo>
                <a:lnTo>
                  <a:pt x="86979" y="125446"/>
                </a:lnTo>
                <a:lnTo>
                  <a:pt x="87870" y="121730"/>
                </a:lnTo>
                <a:lnTo>
                  <a:pt x="89735" y="117984"/>
                </a:lnTo>
                <a:lnTo>
                  <a:pt x="92248" y="114216"/>
                </a:lnTo>
                <a:lnTo>
                  <a:pt x="95192" y="110434"/>
                </a:lnTo>
                <a:lnTo>
                  <a:pt x="97157" y="104103"/>
                </a:lnTo>
                <a:lnTo>
                  <a:pt x="98465" y="96072"/>
                </a:lnTo>
                <a:lnTo>
                  <a:pt x="99338" y="86908"/>
                </a:lnTo>
                <a:lnTo>
                  <a:pt x="99920" y="79529"/>
                </a:lnTo>
                <a:lnTo>
                  <a:pt x="100308" y="73339"/>
                </a:lnTo>
                <a:lnTo>
                  <a:pt x="100739" y="63076"/>
                </a:lnTo>
                <a:lnTo>
                  <a:pt x="100930" y="54281"/>
                </a:lnTo>
                <a:lnTo>
                  <a:pt x="99711" y="48887"/>
                </a:lnTo>
                <a:lnTo>
                  <a:pt x="97629" y="42752"/>
                </a:lnTo>
                <a:lnTo>
                  <a:pt x="91229" y="26789"/>
                </a:lnTo>
                <a:lnTo>
                  <a:pt x="89434" y="24210"/>
                </a:lnTo>
                <a:lnTo>
                  <a:pt x="86967" y="21220"/>
                </a:lnTo>
                <a:lnTo>
                  <a:pt x="84053" y="17957"/>
                </a:lnTo>
                <a:lnTo>
                  <a:pt x="80840" y="15781"/>
                </a:lnTo>
                <a:lnTo>
                  <a:pt x="77428" y="14331"/>
                </a:lnTo>
                <a:lnTo>
                  <a:pt x="68894" y="12004"/>
                </a:lnTo>
                <a:lnTo>
                  <a:pt x="66924" y="13082"/>
                </a:lnTo>
                <a:lnTo>
                  <a:pt x="64341" y="15072"/>
                </a:lnTo>
                <a:lnTo>
                  <a:pt x="61348" y="17668"/>
                </a:lnTo>
                <a:lnTo>
                  <a:pt x="58084" y="20669"/>
                </a:lnTo>
                <a:lnTo>
                  <a:pt x="51069" y="27390"/>
                </a:lnTo>
                <a:lnTo>
                  <a:pt x="47420" y="29690"/>
                </a:lnTo>
                <a:lnTo>
                  <a:pt x="43718" y="31224"/>
                </a:lnTo>
                <a:lnTo>
                  <a:pt x="39980" y="32246"/>
                </a:lnTo>
                <a:lnTo>
                  <a:pt x="36218" y="34197"/>
                </a:lnTo>
                <a:lnTo>
                  <a:pt x="32440" y="36769"/>
                </a:lnTo>
                <a:lnTo>
                  <a:pt x="28651" y="39752"/>
                </a:lnTo>
                <a:lnTo>
                  <a:pt x="24856" y="43012"/>
                </a:lnTo>
                <a:lnTo>
                  <a:pt x="21054" y="46455"/>
                </a:lnTo>
                <a:lnTo>
                  <a:pt x="17251" y="50020"/>
                </a:lnTo>
                <a:lnTo>
                  <a:pt x="14715" y="53667"/>
                </a:lnTo>
                <a:lnTo>
                  <a:pt x="13025" y="57368"/>
                </a:lnTo>
                <a:lnTo>
                  <a:pt x="11897" y="61105"/>
                </a:lnTo>
                <a:lnTo>
                  <a:pt x="9877" y="64867"/>
                </a:lnTo>
                <a:lnTo>
                  <a:pt x="7259" y="68645"/>
                </a:lnTo>
                <a:lnTo>
                  <a:pt x="4244" y="72433"/>
                </a:lnTo>
                <a:lnTo>
                  <a:pt x="2233" y="76229"/>
                </a:lnTo>
                <a:lnTo>
                  <a:pt x="893" y="80029"/>
                </a:lnTo>
                <a:lnTo>
                  <a:pt x="0" y="83833"/>
                </a:lnTo>
                <a:lnTo>
                  <a:pt x="675" y="87639"/>
                </a:lnTo>
                <a:lnTo>
                  <a:pt x="2394" y="91446"/>
                </a:lnTo>
                <a:lnTo>
                  <a:pt x="4811" y="95254"/>
                </a:lnTo>
                <a:lnTo>
                  <a:pt x="7692" y="99063"/>
                </a:lnTo>
                <a:lnTo>
                  <a:pt x="10883" y="102872"/>
                </a:lnTo>
                <a:lnTo>
                  <a:pt x="14279" y="106682"/>
                </a:lnTo>
                <a:lnTo>
                  <a:pt x="17814" y="109221"/>
                </a:lnTo>
                <a:lnTo>
                  <a:pt x="21440" y="110914"/>
                </a:lnTo>
                <a:lnTo>
                  <a:pt x="25128" y="112043"/>
                </a:lnTo>
                <a:lnTo>
                  <a:pt x="28857" y="112796"/>
                </a:lnTo>
                <a:lnTo>
                  <a:pt x="32612" y="113297"/>
                </a:lnTo>
                <a:lnTo>
                  <a:pt x="41697" y="114102"/>
                </a:lnTo>
                <a:lnTo>
                  <a:pt x="46326" y="114213"/>
                </a:lnTo>
                <a:lnTo>
                  <a:pt x="53578" y="114283"/>
                </a:lnTo>
                <a:lnTo>
                  <a:pt x="57957" y="110906"/>
                </a:lnTo>
                <a:lnTo>
                  <a:pt x="65048" y="104458"/>
                </a:lnTo>
                <a:lnTo>
                  <a:pt x="65630" y="102659"/>
                </a:lnTo>
                <a:lnTo>
                  <a:pt x="66017" y="100190"/>
                </a:lnTo>
                <a:lnTo>
                  <a:pt x="66276" y="97273"/>
                </a:lnTo>
                <a:lnTo>
                  <a:pt x="66449" y="94059"/>
                </a:lnTo>
                <a:lnTo>
                  <a:pt x="66780" y="80633"/>
                </a:lnTo>
                <a:lnTo>
                  <a:pt x="63401" y="80287"/>
                </a:lnTo>
                <a:lnTo>
                  <a:pt x="56951" y="80065"/>
                </a:lnTo>
                <a:lnTo>
                  <a:pt x="43934" y="8001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678"/>
          <p:cNvSpPr/>
          <p:nvPr/>
        </p:nvSpPr>
        <p:spPr>
          <a:xfrm>
            <a:off x="6309359" y="2846069"/>
            <a:ext cx="1611632" cy="1890707"/>
          </a:xfrm>
          <a:custGeom>
            <a:avLst/>
            <a:gdLst/>
            <a:ahLst/>
            <a:cxnLst/>
            <a:rect l="0" t="0" r="0" b="0"/>
            <a:pathLst>
              <a:path w="1611632" h="1890707">
                <a:moveTo>
                  <a:pt x="0" y="0"/>
                </a:moveTo>
                <a:lnTo>
                  <a:pt x="9125" y="16981"/>
                </a:lnTo>
                <a:lnTo>
                  <a:pt x="49548" y="71896"/>
                </a:lnTo>
                <a:lnTo>
                  <a:pt x="98747" y="121598"/>
                </a:lnTo>
                <a:lnTo>
                  <a:pt x="133342" y="157472"/>
                </a:lnTo>
                <a:lnTo>
                  <a:pt x="148588" y="179303"/>
                </a:lnTo>
                <a:lnTo>
                  <a:pt x="190547" y="224131"/>
                </a:lnTo>
                <a:lnTo>
                  <a:pt x="245351" y="279637"/>
                </a:lnTo>
                <a:lnTo>
                  <a:pt x="255718" y="296075"/>
                </a:lnTo>
                <a:lnTo>
                  <a:pt x="259703" y="306426"/>
                </a:lnTo>
                <a:lnTo>
                  <a:pt x="260766" y="310964"/>
                </a:lnTo>
                <a:lnTo>
                  <a:pt x="265333" y="319393"/>
                </a:lnTo>
                <a:lnTo>
                  <a:pt x="268328" y="323419"/>
                </a:lnTo>
                <a:lnTo>
                  <a:pt x="278431" y="331279"/>
                </a:lnTo>
                <a:lnTo>
                  <a:pt x="299545" y="346672"/>
                </a:lnTo>
                <a:lnTo>
                  <a:pt x="302567" y="350495"/>
                </a:lnTo>
                <a:lnTo>
                  <a:pt x="305924" y="358129"/>
                </a:lnTo>
                <a:lnTo>
                  <a:pt x="335398" y="395282"/>
                </a:lnTo>
                <a:lnTo>
                  <a:pt x="340835" y="405551"/>
                </a:lnTo>
                <a:lnTo>
                  <a:pt x="362104" y="430344"/>
                </a:lnTo>
                <a:lnTo>
                  <a:pt x="411955" y="480526"/>
                </a:lnTo>
                <a:lnTo>
                  <a:pt x="423544" y="492121"/>
                </a:lnTo>
                <a:lnTo>
                  <a:pt x="427143" y="496990"/>
                </a:lnTo>
                <a:lnTo>
                  <a:pt x="436305" y="513932"/>
                </a:lnTo>
                <a:lnTo>
                  <a:pt x="479328" y="559199"/>
                </a:lnTo>
                <a:lnTo>
                  <a:pt x="521036" y="602308"/>
                </a:lnTo>
                <a:lnTo>
                  <a:pt x="546965" y="636815"/>
                </a:lnTo>
                <a:lnTo>
                  <a:pt x="566608" y="659003"/>
                </a:lnTo>
                <a:lnTo>
                  <a:pt x="590455" y="692239"/>
                </a:lnTo>
                <a:lnTo>
                  <a:pt x="635309" y="741501"/>
                </a:lnTo>
                <a:lnTo>
                  <a:pt x="656870" y="768768"/>
                </a:lnTo>
                <a:lnTo>
                  <a:pt x="694163" y="811137"/>
                </a:lnTo>
                <a:lnTo>
                  <a:pt x="739382" y="863382"/>
                </a:lnTo>
                <a:lnTo>
                  <a:pt x="773886" y="902775"/>
                </a:lnTo>
                <a:lnTo>
                  <a:pt x="778813" y="910460"/>
                </a:lnTo>
                <a:lnTo>
                  <a:pt x="791064" y="922386"/>
                </a:lnTo>
                <a:lnTo>
                  <a:pt x="797886" y="927344"/>
                </a:lnTo>
                <a:lnTo>
                  <a:pt x="808853" y="939627"/>
                </a:lnTo>
                <a:lnTo>
                  <a:pt x="849748" y="995193"/>
                </a:lnTo>
                <a:lnTo>
                  <a:pt x="913162" y="1077079"/>
                </a:lnTo>
                <a:lnTo>
                  <a:pt x="958954" y="1129412"/>
                </a:lnTo>
                <a:lnTo>
                  <a:pt x="1004652" y="1185096"/>
                </a:lnTo>
                <a:lnTo>
                  <a:pt x="1048662" y="1245435"/>
                </a:lnTo>
                <a:lnTo>
                  <a:pt x="1065518" y="1268602"/>
                </a:lnTo>
                <a:lnTo>
                  <a:pt x="1126320" y="1341745"/>
                </a:lnTo>
                <a:lnTo>
                  <a:pt x="1227964" y="1451048"/>
                </a:lnTo>
                <a:lnTo>
                  <a:pt x="1280245" y="1509781"/>
                </a:lnTo>
                <a:lnTo>
                  <a:pt x="1320838" y="1557474"/>
                </a:lnTo>
                <a:lnTo>
                  <a:pt x="1367594" y="1615750"/>
                </a:lnTo>
                <a:lnTo>
                  <a:pt x="1406821" y="1660688"/>
                </a:lnTo>
                <a:lnTo>
                  <a:pt x="1456542" y="1716759"/>
                </a:lnTo>
                <a:lnTo>
                  <a:pt x="1510210" y="1779333"/>
                </a:lnTo>
                <a:lnTo>
                  <a:pt x="1533461" y="1800032"/>
                </a:lnTo>
                <a:lnTo>
                  <a:pt x="1577241" y="1854780"/>
                </a:lnTo>
                <a:lnTo>
                  <a:pt x="1588741" y="1872058"/>
                </a:lnTo>
                <a:lnTo>
                  <a:pt x="1604005" y="1889274"/>
                </a:lnTo>
                <a:lnTo>
                  <a:pt x="1606546" y="1890706"/>
                </a:lnTo>
                <a:lnTo>
                  <a:pt x="1608241" y="1890391"/>
                </a:lnTo>
                <a:lnTo>
                  <a:pt x="1611631" y="188595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679"/>
          <p:cNvSpPr/>
          <p:nvPr/>
        </p:nvSpPr>
        <p:spPr>
          <a:xfrm>
            <a:off x="7155180" y="3920536"/>
            <a:ext cx="377190" cy="194265"/>
          </a:xfrm>
          <a:custGeom>
            <a:avLst/>
            <a:gdLst/>
            <a:ahLst/>
            <a:cxnLst/>
            <a:rect l="0" t="0" r="0" b="0"/>
            <a:pathLst>
              <a:path w="377190" h="194265">
                <a:moveTo>
                  <a:pt x="0" y="148543"/>
                </a:moveTo>
                <a:lnTo>
                  <a:pt x="0" y="155129"/>
                </a:lnTo>
                <a:lnTo>
                  <a:pt x="0" y="152317"/>
                </a:lnTo>
                <a:lnTo>
                  <a:pt x="1270" y="151059"/>
                </a:lnTo>
                <a:lnTo>
                  <a:pt x="3386" y="150220"/>
                </a:lnTo>
                <a:lnTo>
                  <a:pt x="6068" y="149661"/>
                </a:lnTo>
                <a:lnTo>
                  <a:pt x="12432" y="145654"/>
                </a:lnTo>
                <a:lnTo>
                  <a:pt x="19496" y="139639"/>
                </a:lnTo>
                <a:lnTo>
                  <a:pt x="26867" y="132733"/>
                </a:lnTo>
                <a:lnTo>
                  <a:pt x="38159" y="121704"/>
                </a:lnTo>
                <a:lnTo>
                  <a:pt x="45758" y="115411"/>
                </a:lnTo>
                <a:lnTo>
                  <a:pt x="76917" y="90890"/>
                </a:lnTo>
                <a:lnTo>
                  <a:pt x="84298" y="84708"/>
                </a:lnTo>
                <a:lnTo>
                  <a:pt x="90489" y="79316"/>
                </a:lnTo>
                <a:lnTo>
                  <a:pt x="97155" y="73182"/>
                </a:lnTo>
                <a:lnTo>
                  <a:pt x="117404" y="53683"/>
                </a:lnTo>
                <a:lnTo>
                  <a:pt x="152223" y="19167"/>
                </a:lnTo>
                <a:lnTo>
                  <a:pt x="156092" y="16573"/>
                </a:lnTo>
                <a:lnTo>
                  <a:pt x="163777" y="13690"/>
                </a:lnTo>
                <a:lnTo>
                  <a:pt x="174812" y="9022"/>
                </a:lnTo>
                <a:lnTo>
                  <a:pt x="190459" y="1745"/>
                </a:lnTo>
                <a:lnTo>
                  <a:pt x="195985" y="750"/>
                </a:lnTo>
                <a:lnTo>
                  <a:pt x="203944" y="308"/>
                </a:lnTo>
                <a:lnTo>
                  <a:pt x="226364" y="23"/>
                </a:lnTo>
                <a:lnTo>
                  <a:pt x="230919" y="0"/>
                </a:lnTo>
                <a:lnTo>
                  <a:pt x="233956" y="1254"/>
                </a:lnTo>
                <a:lnTo>
                  <a:pt x="235981" y="3361"/>
                </a:lnTo>
                <a:lnTo>
                  <a:pt x="239229" y="9799"/>
                </a:lnTo>
                <a:lnTo>
                  <a:pt x="239674" y="14066"/>
                </a:lnTo>
                <a:lnTo>
                  <a:pt x="239793" y="16982"/>
                </a:lnTo>
                <a:lnTo>
                  <a:pt x="241142" y="20195"/>
                </a:lnTo>
                <a:lnTo>
                  <a:pt x="243311" y="23608"/>
                </a:lnTo>
                <a:lnTo>
                  <a:pt x="269186" y="57892"/>
                </a:lnTo>
                <a:lnTo>
                  <a:pt x="274707" y="66519"/>
                </a:lnTo>
                <a:lnTo>
                  <a:pt x="278388" y="73541"/>
                </a:lnTo>
                <a:lnTo>
                  <a:pt x="280842" y="79491"/>
                </a:lnTo>
                <a:lnTo>
                  <a:pt x="285017" y="85999"/>
                </a:lnTo>
                <a:lnTo>
                  <a:pt x="290342" y="92877"/>
                </a:lnTo>
                <a:lnTo>
                  <a:pt x="305001" y="110031"/>
                </a:lnTo>
                <a:lnTo>
                  <a:pt x="310392" y="115763"/>
                </a:lnTo>
                <a:lnTo>
                  <a:pt x="352808" y="158448"/>
                </a:lnTo>
                <a:lnTo>
                  <a:pt x="357125" y="164036"/>
                </a:lnTo>
                <a:lnTo>
                  <a:pt x="360003" y="169032"/>
                </a:lnTo>
                <a:lnTo>
                  <a:pt x="361923" y="173633"/>
                </a:lnTo>
                <a:lnTo>
                  <a:pt x="364471" y="176699"/>
                </a:lnTo>
                <a:lnTo>
                  <a:pt x="367441" y="178744"/>
                </a:lnTo>
                <a:lnTo>
                  <a:pt x="370690" y="180107"/>
                </a:lnTo>
                <a:lnTo>
                  <a:pt x="372856" y="182286"/>
                </a:lnTo>
                <a:lnTo>
                  <a:pt x="374301" y="185009"/>
                </a:lnTo>
                <a:lnTo>
                  <a:pt x="377189" y="19426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very last one</a:t>
            </a:r>
            <a:endParaRPr lang="en-US" dirty="0"/>
          </a:p>
        </p:txBody>
      </p:sp>
      <p:sp>
        <p:nvSpPr>
          <p:cNvPr id="3" name="Content Placeholder 2"/>
          <p:cNvSpPr>
            <a:spLocks noGrp="1"/>
          </p:cNvSpPr>
          <p:nvPr>
            <p:ph idx="1"/>
          </p:nvPr>
        </p:nvSpPr>
        <p:spPr/>
        <p:txBody>
          <a:bodyPr/>
          <a:lstStyle/>
          <a:p>
            <a:r>
              <a:rPr lang="en-US" dirty="0" smtClean="0"/>
              <a:t>Two lines parallel to a third line are parallel to each other.</a:t>
            </a:r>
            <a:endParaRPr lang="en-US" dirty="0"/>
          </a:p>
        </p:txBody>
      </p:sp>
      <p:sp>
        <p:nvSpPr>
          <p:cNvPr id="4" name="SMARTPenAnnotation667"/>
          <p:cNvSpPr/>
          <p:nvPr/>
        </p:nvSpPr>
        <p:spPr>
          <a:xfrm>
            <a:off x="5657850" y="3028965"/>
            <a:ext cx="2983230" cy="194295"/>
          </a:xfrm>
          <a:custGeom>
            <a:avLst/>
            <a:gdLst/>
            <a:ahLst/>
            <a:cxnLst/>
            <a:rect l="0" t="0" r="0" b="0"/>
            <a:pathLst>
              <a:path w="2983230" h="194295">
                <a:moveTo>
                  <a:pt x="0" y="194294"/>
                </a:moveTo>
                <a:lnTo>
                  <a:pt x="6067" y="194294"/>
                </a:lnTo>
                <a:lnTo>
                  <a:pt x="9125" y="193024"/>
                </a:lnTo>
                <a:lnTo>
                  <a:pt x="15908" y="188227"/>
                </a:lnTo>
                <a:lnTo>
                  <a:pt x="22036" y="185169"/>
                </a:lnTo>
                <a:lnTo>
                  <a:pt x="29930" y="181861"/>
                </a:lnTo>
                <a:lnTo>
                  <a:pt x="47592" y="176069"/>
                </a:lnTo>
                <a:lnTo>
                  <a:pt x="95079" y="170571"/>
                </a:lnTo>
                <a:lnTo>
                  <a:pt x="110414" y="165547"/>
                </a:lnTo>
                <a:lnTo>
                  <a:pt x="151966" y="157348"/>
                </a:lnTo>
                <a:lnTo>
                  <a:pt x="171680" y="152474"/>
                </a:lnTo>
                <a:lnTo>
                  <a:pt x="198329" y="148460"/>
                </a:lnTo>
                <a:lnTo>
                  <a:pt x="218956" y="143020"/>
                </a:lnTo>
                <a:lnTo>
                  <a:pt x="272133" y="137035"/>
                </a:lnTo>
                <a:lnTo>
                  <a:pt x="328381" y="131593"/>
                </a:lnTo>
                <a:lnTo>
                  <a:pt x="353540" y="128363"/>
                </a:lnTo>
                <a:lnTo>
                  <a:pt x="375394" y="124940"/>
                </a:lnTo>
                <a:lnTo>
                  <a:pt x="411951" y="119020"/>
                </a:lnTo>
                <a:lnTo>
                  <a:pt x="455222" y="114418"/>
                </a:lnTo>
                <a:lnTo>
                  <a:pt x="484684" y="108840"/>
                </a:lnTo>
                <a:lnTo>
                  <a:pt x="529831" y="104628"/>
                </a:lnTo>
                <a:lnTo>
                  <a:pt x="577110" y="100256"/>
                </a:lnTo>
                <a:lnTo>
                  <a:pt x="629873" y="95350"/>
                </a:lnTo>
                <a:lnTo>
                  <a:pt x="708525" y="92200"/>
                </a:lnTo>
                <a:lnTo>
                  <a:pt x="765770" y="88268"/>
                </a:lnTo>
                <a:lnTo>
                  <a:pt x="822948" y="82446"/>
                </a:lnTo>
                <a:lnTo>
                  <a:pt x="880106" y="77334"/>
                </a:lnTo>
                <a:lnTo>
                  <a:pt x="918208" y="72462"/>
                </a:lnTo>
                <a:lnTo>
                  <a:pt x="975359" y="68449"/>
                </a:lnTo>
                <a:lnTo>
                  <a:pt x="1013459" y="63010"/>
                </a:lnTo>
                <a:lnTo>
                  <a:pt x="1089659" y="57025"/>
                </a:lnTo>
                <a:lnTo>
                  <a:pt x="1127759" y="51583"/>
                </a:lnTo>
                <a:lnTo>
                  <a:pt x="1211815" y="45596"/>
                </a:lnTo>
                <a:lnTo>
                  <a:pt x="1307817" y="33500"/>
                </a:lnTo>
                <a:lnTo>
                  <a:pt x="1369921" y="27580"/>
                </a:lnTo>
                <a:lnTo>
                  <a:pt x="1446455" y="24248"/>
                </a:lnTo>
                <a:lnTo>
                  <a:pt x="1517533" y="21990"/>
                </a:lnTo>
                <a:lnTo>
                  <a:pt x="1623684" y="13843"/>
                </a:lnTo>
                <a:lnTo>
                  <a:pt x="1702923" y="6990"/>
                </a:lnTo>
                <a:lnTo>
                  <a:pt x="1789669" y="2060"/>
                </a:lnTo>
                <a:lnTo>
                  <a:pt x="1861655" y="599"/>
                </a:lnTo>
                <a:lnTo>
                  <a:pt x="2134548" y="0"/>
                </a:lnTo>
                <a:lnTo>
                  <a:pt x="2198791" y="3378"/>
                </a:lnTo>
                <a:lnTo>
                  <a:pt x="2267560" y="7843"/>
                </a:lnTo>
                <a:lnTo>
                  <a:pt x="2356735" y="11626"/>
                </a:lnTo>
                <a:lnTo>
                  <a:pt x="2467402" y="18956"/>
                </a:lnTo>
                <a:lnTo>
                  <a:pt x="2544360" y="21692"/>
                </a:lnTo>
                <a:lnTo>
                  <a:pt x="2623865" y="26004"/>
                </a:lnTo>
                <a:lnTo>
                  <a:pt x="2673128" y="31824"/>
                </a:lnTo>
                <a:lnTo>
                  <a:pt x="2762288" y="33952"/>
                </a:lnTo>
                <a:lnTo>
                  <a:pt x="2846219" y="37597"/>
                </a:lnTo>
                <a:lnTo>
                  <a:pt x="2891833" y="43302"/>
                </a:lnTo>
                <a:lnTo>
                  <a:pt x="2968477" y="45663"/>
                </a:lnTo>
                <a:lnTo>
                  <a:pt x="2970855" y="44407"/>
                </a:lnTo>
                <a:lnTo>
                  <a:pt x="2973709" y="42299"/>
                </a:lnTo>
                <a:lnTo>
                  <a:pt x="2983229" y="3427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668"/>
          <p:cNvSpPr/>
          <p:nvPr/>
        </p:nvSpPr>
        <p:spPr>
          <a:xfrm>
            <a:off x="7063740" y="2971800"/>
            <a:ext cx="559537" cy="320040"/>
          </a:xfrm>
          <a:custGeom>
            <a:avLst/>
            <a:gdLst/>
            <a:ahLst/>
            <a:cxnLst/>
            <a:rect l="0" t="0" r="0" b="0"/>
            <a:pathLst>
              <a:path w="559537" h="320040">
                <a:moveTo>
                  <a:pt x="0" y="0"/>
                </a:moveTo>
                <a:lnTo>
                  <a:pt x="16980" y="7855"/>
                </a:lnTo>
                <a:lnTo>
                  <a:pt x="25750" y="9841"/>
                </a:lnTo>
                <a:lnTo>
                  <a:pt x="33881" y="14110"/>
                </a:lnTo>
                <a:lnTo>
                  <a:pt x="45598" y="23654"/>
                </a:lnTo>
                <a:lnTo>
                  <a:pt x="49449" y="27199"/>
                </a:lnTo>
                <a:lnTo>
                  <a:pt x="53286" y="29563"/>
                </a:lnTo>
                <a:lnTo>
                  <a:pt x="64754" y="34159"/>
                </a:lnTo>
                <a:lnTo>
                  <a:pt x="76195" y="41730"/>
                </a:lnTo>
                <a:lnTo>
                  <a:pt x="91438" y="45807"/>
                </a:lnTo>
                <a:lnTo>
                  <a:pt x="113452" y="51262"/>
                </a:lnTo>
                <a:lnTo>
                  <a:pt x="123894" y="54494"/>
                </a:lnTo>
                <a:lnTo>
                  <a:pt x="133396" y="57919"/>
                </a:lnTo>
                <a:lnTo>
                  <a:pt x="150727" y="63842"/>
                </a:lnTo>
                <a:lnTo>
                  <a:pt x="166896" y="66474"/>
                </a:lnTo>
                <a:lnTo>
                  <a:pt x="244889" y="74023"/>
                </a:lnTo>
                <a:lnTo>
                  <a:pt x="287063" y="77349"/>
                </a:lnTo>
                <a:lnTo>
                  <a:pt x="301866" y="78236"/>
                </a:lnTo>
                <a:lnTo>
                  <a:pt x="315543" y="80097"/>
                </a:lnTo>
                <a:lnTo>
                  <a:pt x="328472" y="82608"/>
                </a:lnTo>
                <a:lnTo>
                  <a:pt x="340901" y="85552"/>
                </a:lnTo>
                <a:lnTo>
                  <a:pt x="351727" y="87514"/>
                </a:lnTo>
                <a:lnTo>
                  <a:pt x="361485" y="88823"/>
                </a:lnTo>
                <a:lnTo>
                  <a:pt x="370529" y="89695"/>
                </a:lnTo>
                <a:lnTo>
                  <a:pt x="380369" y="91546"/>
                </a:lnTo>
                <a:lnTo>
                  <a:pt x="390739" y="94051"/>
                </a:lnTo>
                <a:lnTo>
                  <a:pt x="413691" y="100220"/>
                </a:lnTo>
                <a:lnTo>
                  <a:pt x="440826" y="107195"/>
                </a:lnTo>
                <a:lnTo>
                  <a:pt x="452633" y="110833"/>
                </a:lnTo>
                <a:lnTo>
                  <a:pt x="463046" y="114529"/>
                </a:lnTo>
                <a:lnTo>
                  <a:pt x="480118" y="120751"/>
                </a:lnTo>
                <a:lnTo>
                  <a:pt x="491939" y="123517"/>
                </a:lnTo>
                <a:lnTo>
                  <a:pt x="504813" y="128133"/>
                </a:lnTo>
                <a:lnTo>
                  <a:pt x="517731" y="134418"/>
                </a:lnTo>
                <a:lnTo>
                  <a:pt x="527705" y="141444"/>
                </a:lnTo>
                <a:lnTo>
                  <a:pt x="536372" y="148800"/>
                </a:lnTo>
                <a:lnTo>
                  <a:pt x="546217" y="157803"/>
                </a:lnTo>
                <a:lnTo>
                  <a:pt x="558268" y="169666"/>
                </a:lnTo>
                <a:lnTo>
                  <a:pt x="558868" y="171531"/>
                </a:lnTo>
                <a:lnTo>
                  <a:pt x="559536" y="176989"/>
                </a:lnTo>
                <a:lnTo>
                  <a:pt x="558444" y="180222"/>
                </a:lnTo>
                <a:lnTo>
                  <a:pt x="553843" y="187202"/>
                </a:lnTo>
                <a:lnTo>
                  <a:pt x="550839" y="189571"/>
                </a:lnTo>
                <a:lnTo>
                  <a:pt x="547565" y="191151"/>
                </a:lnTo>
                <a:lnTo>
                  <a:pt x="544114" y="192204"/>
                </a:lnTo>
                <a:lnTo>
                  <a:pt x="536891" y="196760"/>
                </a:lnTo>
                <a:lnTo>
                  <a:pt x="533187" y="199753"/>
                </a:lnTo>
                <a:lnTo>
                  <a:pt x="528177" y="201749"/>
                </a:lnTo>
                <a:lnTo>
                  <a:pt x="515839" y="203966"/>
                </a:lnTo>
                <a:lnTo>
                  <a:pt x="505274" y="208338"/>
                </a:lnTo>
                <a:lnTo>
                  <a:pt x="488801" y="217939"/>
                </a:lnTo>
                <a:lnTo>
                  <a:pt x="482077" y="221493"/>
                </a:lnTo>
                <a:lnTo>
                  <a:pt x="467832" y="225441"/>
                </a:lnTo>
                <a:lnTo>
                  <a:pt x="460479" y="226494"/>
                </a:lnTo>
                <a:lnTo>
                  <a:pt x="448920" y="231050"/>
                </a:lnTo>
                <a:lnTo>
                  <a:pt x="437010" y="237309"/>
                </a:lnTo>
                <a:lnTo>
                  <a:pt x="428500" y="240756"/>
                </a:lnTo>
                <a:lnTo>
                  <a:pt x="411424" y="247972"/>
                </a:lnTo>
                <a:lnTo>
                  <a:pt x="390861" y="260445"/>
                </a:lnTo>
                <a:lnTo>
                  <a:pt x="367603" y="272810"/>
                </a:lnTo>
                <a:lnTo>
                  <a:pt x="355558" y="278393"/>
                </a:lnTo>
                <a:lnTo>
                  <a:pt x="343718" y="283385"/>
                </a:lnTo>
                <a:lnTo>
                  <a:pt x="332016" y="287983"/>
                </a:lnTo>
                <a:lnTo>
                  <a:pt x="321673" y="292318"/>
                </a:lnTo>
                <a:lnTo>
                  <a:pt x="303409" y="300523"/>
                </a:lnTo>
                <a:lnTo>
                  <a:pt x="262890" y="32003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669"/>
          <p:cNvSpPr/>
          <p:nvPr/>
        </p:nvSpPr>
        <p:spPr>
          <a:xfrm>
            <a:off x="5897879" y="3771900"/>
            <a:ext cx="2683534" cy="239560"/>
          </a:xfrm>
          <a:custGeom>
            <a:avLst/>
            <a:gdLst/>
            <a:ahLst/>
            <a:cxnLst/>
            <a:rect l="0" t="0" r="0" b="0"/>
            <a:pathLst>
              <a:path w="2683534" h="239560">
                <a:moveTo>
                  <a:pt x="0" y="228600"/>
                </a:moveTo>
                <a:lnTo>
                  <a:pt x="47728" y="228600"/>
                </a:lnTo>
                <a:lnTo>
                  <a:pt x="55949" y="229870"/>
                </a:lnTo>
                <a:lnTo>
                  <a:pt x="77396" y="236455"/>
                </a:lnTo>
                <a:lnTo>
                  <a:pt x="130497" y="239559"/>
                </a:lnTo>
                <a:lnTo>
                  <a:pt x="173569" y="233822"/>
                </a:lnTo>
                <a:lnTo>
                  <a:pt x="225308" y="227534"/>
                </a:lnTo>
                <a:lnTo>
                  <a:pt x="283017" y="220506"/>
                </a:lnTo>
                <a:lnTo>
                  <a:pt x="325599" y="213149"/>
                </a:lnTo>
                <a:lnTo>
                  <a:pt x="342797" y="209409"/>
                </a:lnTo>
                <a:lnTo>
                  <a:pt x="358071" y="205646"/>
                </a:lnTo>
                <a:lnTo>
                  <a:pt x="387743" y="199348"/>
                </a:lnTo>
                <a:lnTo>
                  <a:pt x="445228" y="193262"/>
                </a:lnTo>
                <a:lnTo>
                  <a:pt x="472079" y="188531"/>
                </a:lnTo>
                <a:lnTo>
                  <a:pt x="532393" y="176501"/>
                </a:lnTo>
                <a:lnTo>
                  <a:pt x="673830" y="146699"/>
                </a:lnTo>
                <a:lnTo>
                  <a:pt x="703221" y="142249"/>
                </a:lnTo>
                <a:lnTo>
                  <a:pt x="811330" y="128649"/>
                </a:lnTo>
                <a:lnTo>
                  <a:pt x="1344247" y="42393"/>
                </a:lnTo>
                <a:lnTo>
                  <a:pt x="1376226" y="38422"/>
                </a:lnTo>
                <a:lnTo>
                  <a:pt x="1452396" y="30623"/>
                </a:lnTo>
                <a:lnTo>
                  <a:pt x="1587028" y="19092"/>
                </a:lnTo>
                <a:lnTo>
                  <a:pt x="1662502" y="14835"/>
                </a:lnTo>
                <a:lnTo>
                  <a:pt x="1724410" y="11673"/>
                </a:lnTo>
                <a:lnTo>
                  <a:pt x="1777325" y="6034"/>
                </a:lnTo>
                <a:lnTo>
                  <a:pt x="1856022" y="1788"/>
                </a:lnTo>
                <a:lnTo>
                  <a:pt x="1929577" y="529"/>
                </a:lnTo>
                <a:lnTo>
                  <a:pt x="2515811" y="0"/>
                </a:lnTo>
                <a:lnTo>
                  <a:pt x="2575496" y="6067"/>
                </a:lnTo>
                <a:lnTo>
                  <a:pt x="2658760" y="11220"/>
                </a:lnTo>
                <a:lnTo>
                  <a:pt x="2683533" y="11417"/>
                </a:lnTo>
                <a:lnTo>
                  <a:pt x="2628900" y="1142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670"/>
          <p:cNvSpPr/>
          <p:nvPr/>
        </p:nvSpPr>
        <p:spPr>
          <a:xfrm>
            <a:off x="7383780" y="3691889"/>
            <a:ext cx="491255" cy="320041"/>
          </a:xfrm>
          <a:custGeom>
            <a:avLst/>
            <a:gdLst/>
            <a:ahLst/>
            <a:cxnLst/>
            <a:rect l="0" t="0" r="0" b="0"/>
            <a:pathLst>
              <a:path w="491255" h="320041">
                <a:moveTo>
                  <a:pt x="0" y="0"/>
                </a:moveTo>
                <a:lnTo>
                  <a:pt x="18203" y="0"/>
                </a:lnTo>
                <a:lnTo>
                  <a:pt x="24836" y="1270"/>
                </a:lnTo>
                <a:lnTo>
                  <a:pt x="40238" y="7856"/>
                </a:lnTo>
                <a:lnTo>
                  <a:pt x="48786" y="9842"/>
                </a:lnTo>
                <a:lnTo>
                  <a:pt x="103214" y="23095"/>
                </a:lnTo>
                <a:lnTo>
                  <a:pt x="120878" y="26827"/>
                </a:lnTo>
                <a:lnTo>
                  <a:pt x="135195" y="29315"/>
                </a:lnTo>
                <a:lnTo>
                  <a:pt x="147281" y="30974"/>
                </a:lnTo>
                <a:lnTo>
                  <a:pt x="159147" y="32079"/>
                </a:lnTo>
                <a:lnTo>
                  <a:pt x="170868" y="32816"/>
                </a:lnTo>
                <a:lnTo>
                  <a:pt x="182492" y="33308"/>
                </a:lnTo>
                <a:lnTo>
                  <a:pt x="192781" y="34905"/>
                </a:lnTo>
                <a:lnTo>
                  <a:pt x="202180" y="37240"/>
                </a:lnTo>
                <a:lnTo>
                  <a:pt x="210987" y="40067"/>
                </a:lnTo>
                <a:lnTo>
                  <a:pt x="220668" y="41952"/>
                </a:lnTo>
                <a:lnTo>
                  <a:pt x="230931" y="43208"/>
                </a:lnTo>
                <a:lnTo>
                  <a:pt x="241584" y="44045"/>
                </a:lnTo>
                <a:lnTo>
                  <a:pt x="251226" y="44603"/>
                </a:lnTo>
                <a:lnTo>
                  <a:pt x="268713" y="45224"/>
                </a:lnTo>
                <a:lnTo>
                  <a:pt x="298905" y="45573"/>
                </a:lnTo>
                <a:lnTo>
                  <a:pt x="308490" y="46892"/>
                </a:lnTo>
                <a:lnTo>
                  <a:pt x="317420" y="49042"/>
                </a:lnTo>
                <a:lnTo>
                  <a:pt x="325912" y="51745"/>
                </a:lnTo>
                <a:lnTo>
                  <a:pt x="337925" y="53547"/>
                </a:lnTo>
                <a:lnTo>
                  <a:pt x="352283" y="54748"/>
                </a:lnTo>
                <a:lnTo>
                  <a:pt x="368205" y="55549"/>
                </a:lnTo>
                <a:lnTo>
                  <a:pt x="383900" y="57353"/>
                </a:lnTo>
                <a:lnTo>
                  <a:pt x="399443" y="59825"/>
                </a:lnTo>
                <a:lnTo>
                  <a:pt x="414885" y="62744"/>
                </a:lnTo>
                <a:lnTo>
                  <a:pt x="445590" y="69373"/>
                </a:lnTo>
                <a:lnTo>
                  <a:pt x="482423" y="77909"/>
                </a:lnTo>
                <a:lnTo>
                  <a:pt x="485445" y="79880"/>
                </a:lnTo>
                <a:lnTo>
                  <a:pt x="487460" y="82463"/>
                </a:lnTo>
                <a:lnTo>
                  <a:pt x="488803" y="85456"/>
                </a:lnTo>
                <a:lnTo>
                  <a:pt x="490295" y="92168"/>
                </a:lnTo>
                <a:lnTo>
                  <a:pt x="490959" y="99383"/>
                </a:lnTo>
                <a:lnTo>
                  <a:pt x="491254" y="106824"/>
                </a:lnTo>
                <a:lnTo>
                  <a:pt x="488792" y="109316"/>
                </a:lnTo>
                <a:lnTo>
                  <a:pt x="484611" y="110978"/>
                </a:lnTo>
                <a:lnTo>
                  <a:pt x="479285" y="112085"/>
                </a:lnTo>
                <a:lnTo>
                  <a:pt x="469979" y="116703"/>
                </a:lnTo>
                <a:lnTo>
                  <a:pt x="460338" y="122988"/>
                </a:lnTo>
                <a:lnTo>
                  <a:pt x="447588" y="130015"/>
                </a:lnTo>
                <a:lnTo>
                  <a:pt x="426130" y="141111"/>
                </a:lnTo>
                <a:lnTo>
                  <a:pt x="411217" y="145266"/>
                </a:lnTo>
                <a:lnTo>
                  <a:pt x="403684" y="146374"/>
                </a:lnTo>
                <a:lnTo>
                  <a:pt x="393583" y="150923"/>
                </a:lnTo>
                <a:lnTo>
                  <a:pt x="381769" y="157766"/>
                </a:lnTo>
                <a:lnTo>
                  <a:pt x="368812" y="166137"/>
                </a:lnTo>
                <a:lnTo>
                  <a:pt x="357635" y="172988"/>
                </a:lnTo>
                <a:lnTo>
                  <a:pt x="347643" y="178826"/>
                </a:lnTo>
                <a:lnTo>
                  <a:pt x="329768" y="188698"/>
                </a:lnTo>
                <a:lnTo>
                  <a:pt x="305424" y="201397"/>
                </a:lnTo>
                <a:lnTo>
                  <a:pt x="289837" y="209313"/>
                </a:lnTo>
                <a:lnTo>
                  <a:pt x="280854" y="214472"/>
                </a:lnTo>
                <a:lnTo>
                  <a:pt x="271056" y="220452"/>
                </a:lnTo>
                <a:lnTo>
                  <a:pt x="250009" y="233869"/>
                </a:lnTo>
                <a:lnTo>
                  <a:pt x="227955" y="248299"/>
                </a:lnTo>
                <a:lnTo>
                  <a:pt x="219279" y="254433"/>
                </a:lnTo>
                <a:lnTo>
                  <a:pt x="212226" y="259792"/>
                </a:lnTo>
                <a:lnTo>
                  <a:pt x="199733" y="269133"/>
                </a:lnTo>
                <a:lnTo>
                  <a:pt x="185713" y="277518"/>
                </a:lnTo>
                <a:lnTo>
                  <a:pt x="174402" y="285478"/>
                </a:lnTo>
                <a:lnTo>
                  <a:pt x="169608" y="289379"/>
                </a:lnTo>
                <a:lnTo>
                  <a:pt x="160894" y="293713"/>
                </a:lnTo>
                <a:lnTo>
                  <a:pt x="156793" y="294869"/>
                </a:lnTo>
                <a:lnTo>
                  <a:pt x="148849" y="299540"/>
                </a:lnTo>
                <a:lnTo>
                  <a:pt x="137429" y="308686"/>
                </a:lnTo>
                <a:lnTo>
                  <a:pt x="131775" y="314147"/>
                </a:lnTo>
                <a:lnTo>
                  <a:pt x="128490" y="316112"/>
                </a:lnTo>
                <a:lnTo>
                  <a:pt x="114300" y="32004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671"/>
          <p:cNvSpPr/>
          <p:nvPr/>
        </p:nvSpPr>
        <p:spPr>
          <a:xfrm>
            <a:off x="5785168" y="4813642"/>
            <a:ext cx="2661602" cy="535598"/>
          </a:xfrm>
          <a:custGeom>
            <a:avLst/>
            <a:gdLst/>
            <a:ahLst/>
            <a:cxnLst/>
            <a:rect l="0" t="0" r="0" b="0"/>
            <a:pathLst>
              <a:path w="2661602" h="535598">
                <a:moveTo>
                  <a:pt x="9841" y="535597"/>
                </a:moveTo>
                <a:lnTo>
                  <a:pt x="0" y="535597"/>
                </a:lnTo>
                <a:lnTo>
                  <a:pt x="740" y="534327"/>
                </a:lnTo>
                <a:lnTo>
                  <a:pt x="4950" y="529530"/>
                </a:lnTo>
                <a:lnTo>
                  <a:pt x="7850" y="527742"/>
                </a:lnTo>
                <a:lnTo>
                  <a:pt x="14460" y="525756"/>
                </a:lnTo>
                <a:lnTo>
                  <a:pt x="25321" y="524638"/>
                </a:lnTo>
                <a:lnTo>
                  <a:pt x="29051" y="523211"/>
                </a:lnTo>
                <a:lnTo>
                  <a:pt x="40369" y="516405"/>
                </a:lnTo>
                <a:lnTo>
                  <a:pt x="47963" y="514368"/>
                </a:lnTo>
                <a:lnTo>
                  <a:pt x="72311" y="511789"/>
                </a:lnTo>
                <a:lnTo>
                  <a:pt x="101580" y="503754"/>
                </a:lnTo>
                <a:lnTo>
                  <a:pt x="116654" y="501125"/>
                </a:lnTo>
                <a:lnTo>
                  <a:pt x="166063" y="481907"/>
                </a:lnTo>
                <a:lnTo>
                  <a:pt x="223251" y="466948"/>
                </a:lnTo>
                <a:lnTo>
                  <a:pt x="248200" y="460636"/>
                </a:lnTo>
                <a:lnTo>
                  <a:pt x="306802" y="450185"/>
                </a:lnTo>
                <a:lnTo>
                  <a:pt x="480591" y="401990"/>
                </a:lnTo>
                <a:lnTo>
                  <a:pt x="639081" y="361214"/>
                </a:lnTo>
                <a:lnTo>
                  <a:pt x="739527" y="347396"/>
                </a:lnTo>
                <a:lnTo>
                  <a:pt x="789219" y="330962"/>
                </a:lnTo>
                <a:lnTo>
                  <a:pt x="842184" y="316073"/>
                </a:lnTo>
                <a:lnTo>
                  <a:pt x="1057877" y="266135"/>
                </a:lnTo>
                <a:lnTo>
                  <a:pt x="1182653" y="239559"/>
                </a:lnTo>
                <a:lnTo>
                  <a:pt x="1620493" y="146129"/>
                </a:lnTo>
                <a:lnTo>
                  <a:pt x="1779702" y="111274"/>
                </a:lnTo>
                <a:lnTo>
                  <a:pt x="1836576" y="102323"/>
                </a:lnTo>
                <a:lnTo>
                  <a:pt x="1919309" y="90143"/>
                </a:lnTo>
                <a:lnTo>
                  <a:pt x="1998086" y="74650"/>
                </a:lnTo>
                <a:lnTo>
                  <a:pt x="2070420" y="60630"/>
                </a:lnTo>
                <a:lnTo>
                  <a:pt x="2150477" y="50140"/>
                </a:lnTo>
                <a:lnTo>
                  <a:pt x="2219761" y="37444"/>
                </a:lnTo>
                <a:lnTo>
                  <a:pt x="2299166" y="27237"/>
                </a:lnTo>
                <a:lnTo>
                  <a:pt x="2375788" y="22036"/>
                </a:lnTo>
                <a:lnTo>
                  <a:pt x="2405033" y="20328"/>
                </a:lnTo>
                <a:lnTo>
                  <a:pt x="2482083" y="9638"/>
                </a:lnTo>
                <a:lnTo>
                  <a:pt x="2559268" y="120"/>
                </a:lnTo>
                <a:lnTo>
                  <a:pt x="2624313" y="0"/>
                </a:lnTo>
                <a:lnTo>
                  <a:pt x="2632933" y="2002"/>
                </a:lnTo>
                <a:lnTo>
                  <a:pt x="2643780" y="6344"/>
                </a:lnTo>
                <a:lnTo>
                  <a:pt x="2661601" y="981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672"/>
          <p:cNvSpPr/>
          <p:nvPr/>
        </p:nvSpPr>
        <p:spPr>
          <a:xfrm>
            <a:off x="6435089" y="3817620"/>
            <a:ext cx="239834" cy="331470"/>
          </a:xfrm>
          <a:custGeom>
            <a:avLst/>
            <a:gdLst/>
            <a:ahLst/>
            <a:cxnLst/>
            <a:rect l="0" t="0" r="0" b="0"/>
            <a:pathLst>
              <a:path w="239834" h="331470">
                <a:moveTo>
                  <a:pt x="34290" y="0"/>
                </a:moveTo>
                <a:lnTo>
                  <a:pt x="40358" y="6067"/>
                </a:lnTo>
                <a:lnTo>
                  <a:pt x="44686" y="9125"/>
                </a:lnTo>
                <a:lnTo>
                  <a:pt x="50111" y="12433"/>
                </a:lnTo>
                <a:lnTo>
                  <a:pt x="56267" y="15909"/>
                </a:lnTo>
                <a:lnTo>
                  <a:pt x="65452" y="19495"/>
                </a:lnTo>
                <a:lnTo>
                  <a:pt x="76655" y="23157"/>
                </a:lnTo>
                <a:lnTo>
                  <a:pt x="89203" y="26868"/>
                </a:lnTo>
                <a:lnTo>
                  <a:pt x="100109" y="30612"/>
                </a:lnTo>
                <a:lnTo>
                  <a:pt x="109920" y="34378"/>
                </a:lnTo>
                <a:lnTo>
                  <a:pt x="119000" y="38158"/>
                </a:lnTo>
                <a:lnTo>
                  <a:pt x="126323" y="40678"/>
                </a:lnTo>
                <a:lnTo>
                  <a:pt x="132476" y="42359"/>
                </a:lnTo>
                <a:lnTo>
                  <a:pt x="137847" y="43479"/>
                </a:lnTo>
                <a:lnTo>
                  <a:pt x="143968" y="44226"/>
                </a:lnTo>
                <a:lnTo>
                  <a:pt x="150589" y="44724"/>
                </a:lnTo>
                <a:lnTo>
                  <a:pt x="157543" y="45056"/>
                </a:lnTo>
                <a:lnTo>
                  <a:pt x="163449" y="46547"/>
                </a:lnTo>
                <a:lnTo>
                  <a:pt x="168655" y="48811"/>
                </a:lnTo>
                <a:lnTo>
                  <a:pt x="173398" y="51590"/>
                </a:lnTo>
                <a:lnTo>
                  <a:pt x="177829" y="53444"/>
                </a:lnTo>
                <a:lnTo>
                  <a:pt x="182052" y="54679"/>
                </a:lnTo>
                <a:lnTo>
                  <a:pt x="186138" y="55502"/>
                </a:lnTo>
                <a:lnTo>
                  <a:pt x="190132" y="56051"/>
                </a:lnTo>
                <a:lnTo>
                  <a:pt x="194066" y="56417"/>
                </a:lnTo>
                <a:lnTo>
                  <a:pt x="197957" y="56661"/>
                </a:lnTo>
                <a:lnTo>
                  <a:pt x="205668" y="56933"/>
                </a:lnTo>
                <a:lnTo>
                  <a:pt x="209502" y="57005"/>
                </a:lnTo>
                <a:lnTo>
                  <a:pt x="213329" y="58323"/>
                </a:lnTo>
                <a:lnTo>
                  <a:pt x="217149" y="60472"/>
                </a:lnTo>
                <a:lnTo>
                  <a:pt x="220966" y="63174"/>
                </a:lnTo>
                <a:lnTo>
                  <a:pt x="224781" y="64976"/>
                </a:lnTo>
                <a:lnTo>
                  <a:pt x="228594" y="66177"/>
                </a:lnTo>
                <a:lnTo>
                  <a:pt x="237771" y="68105"/>
                </a:lnTo>
                <a:lnTo>
                  <a:pt x="238524" y="69533"/>
                </a:lnTo>
                <a:lnTo>
                  <a:pt x="239361" y="74507"/>
                </a:lnTo>
                <a:lnTo>
                  <a:pt x="239833" y="84447"/>
                </a:lnTo>
                <a:lnTo>
                  <a:pt x="238628" y="86778"/>
                </a:lnTo>
                <a:lnTo>
                  <a:pt x="236555" y="88331"/>
                </a:lnTo>
                <a:lnTo>
                  <a:pt x="233904" y="89368"/>
                </a:lnTo>
                <a:lnTo>
                  <a:pt x="227570" y="97292"/>
                </a:lnTo>
                <a:lnTo>
                  <a:pt x="224104" y="102961"/>
                </a:lnTo>
                <a:lnTo>
                  <a:pt x="219253" y="108010"/>
                </a:lnTo>
                <a:lnTo>
                  <a:pt x="213478" y="112647"/>
                </a:lnTo>
                <a:lnTo>
                  <a:pt x="207090" y="117008"/>
                </a:lnTo>
                <a:lnTo>
                  <a:pt x="199020" y="124995"/>
                </a:lnTo>
                <a:lnTo>
                  <a:pt x="189830" y="135399"/>
                </a:lnTo>
                <a:lnTo>
                  <a:pt x="179894" y="147416"/>
                </a:lnTo>
                <a:lnTo>
                  <a:pt x="170729" y="157967"/>
                </a:lnTo>
                <a:lnTo>
                  <a:pt x="162080" y="167541"/>
                </a:lnTo>
                <a:lnTo>
                  <a:pt x="153773" y="176464"/>
                </a:lnTo>
                <a:lnTo>
                  <a:pt x="146965" y="184952"/>
                </a:lnTo>
                <a:lnTo>
                  <a:pt x="141157" y="193152"/>
                </a:lnTo>
                <a:lnTo>
                  <a:pt x="136015" y="201158"/>
                </a:lnTo>
                <a:lnTo>
                  <a:pt x="130047" y="207765"/>
                </a:lnTo>
                <a:lnTo>
                  <a:pt x="123528" y="213440"/>
                </a:lnTo>
                <a:lnTo>
                  <a:pt x="116642" y="218493"/>
                </a:lnTo>
                <a:lnTo>
                  <a:pt x="109511" y="224402"/>
                </a:lnTo>
                <a:lnTo>
                  <a:pt x="102218" y="230881"/>
                </a:lnTo>
                <a:lnTo>
                  <a:pt x="94816" y="237740"/>
                </a:lnTo>
                <a:lnTo>
                  <a:pt x="42386" y="289227"/>
                </a:lnTo>
                <a:lnTo>
                  <a:pt x="35878" y="295687"/>
                </a:lnTo>
                <a:lnTo>
                  <a:pt x="30269" y="299995"/>
                </a:lnTo>
                <a:lnTo>
                  <a:pt x="25259" y="302866"/>
                </a:lnTo>
                <a:lnTo>
                  <a:pt x="20650" y="304781"/>
                </a:lnTo>
                <a:lnTo>
                  <a:pt x="16307" y="307327"/>
                </a:lnTo>
                <a:lnTo>
                  <a:pt x="12141" y="310295"/>
                </a:lnTo>
                <a:lnTo>
                  <a:pt x="3597" y="317152"/>
                </a:lnTo>
                <a:lnTo>
                  <a:pt x="0" y="33146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673"/>
          <p:cNvSpPr/>
          <p:nvPr/>
        </p:nvSpPr>
        <p:spPr>
          <a:xfrm>
            <a:off x="6618440" y="3840479"/>
            <a:ext cx="296449" cy="228601"/>
          </a:xfrm>
          <a:custGeom>
            <a:avLst/>
            <a:gdLst/>
            <a:ahLst/>
            <a:cxnLst/>
            <a:rect l="0" t="0" r="0" b="0"/>
            <a:pathLst>
              <a:path w="296449" h="228601">
                <a:moveTo>
                  <a:pt x="10960" y="0"/>
                </a:moveTo>
                <a:lnTo>
                  <a:pt x="4892" y="0"/>
                </a:lnTo>
                <a:lnTo>
                  <a:pt x="3104" y="1271"/>
                </a:lnTo>
                <a:lnTo>
                  <a:pt x="1913" y="3387"/>
                </a:lnTo>
                <a:lnTo>
                  <a:pt x="0" y="9842"/>
                </a:lnTo>
                <a:lnTo>
                  <a:pt x="1113" y="10371"/>
                </a:lnTo>
                <a:lnTo>
                  <a:pt x="8748" y="11117"/>
                </a:lnTo>
                <a:lnTo>
                  <a:pt x="15479" y="11291"/>
                </a:lnTo>
                <a:lnTo>
                  <a:pt x="244646" y="11430"/>
                </a:lnTo>
                <a:lnTo>
                  <a:pt x="253111" y="12700"/>
                </a:lnTo>
                <a:lnTo>
                  <a:pt x="261294" y="14817"/>
                </a:lnTo>
                <a:lnTo>
                  <a:pt x="269289" y="17499"/>
                </a:lnTo>
                <a:lnTo>
                  <a:pt x="275889" y="19286"/>
                </a:lnTo>
                <a:lnTo>
                  <a:pt x="281559" y="20477"/>
                </a:lnTo>
                <a:lnTo>
                  <a:pt x="286609" y="21272"/>
                </a:lnTo>
                <a:lnTo>
                  <a:pt x="289976" y="23071"/>
                </a:lnTo>
                <a:lnTo>
                  <a:pt x="292221" y="25541"/>
                </a:lnTo>
                <a:lnTo>
                  <a:pt x="293717" y="28458"/>
                </a:lnTo>
                <a:lnTo>
                  <a:pt x="295380" y="35085"/>
                </a:lnTo>
                <a:lnTo>
                  <a:pt x="296448" y="43620"/>
                </a:lnTo>
                <a:lnTo>
                  <a:pt x="293206" y="48173"/>
                </a:lnTo>
                <a:lnTo>
                  <a:pt x="290564" y="51166"/>
                </a:lnTo>
                <a:lnTo>
                  <a:pt x="277468" y="64651"/>
                </a:lnTo>
                <a:lnTo>
                  <a:pt x="250153" y="92216"/>
                </a:lnTo>
                <a:lnTo>
                  <a:pt x="244082" y="97038"/>
                </a:lnTo>
                <a:lnTo>
                  <a:pt x="237495" y="101522"/>
                </a:lnTo>
                <a:lnTo>
                  <a:pt x="230562" y="105782"/>
                </a:lnTo>
                <a:lnTo>
                  <a:pt x="222131" y="109891"/>
                </a:lnTo>
                <a:lnTo>
                  <a:pt x="212701" y="113901"/>
                </a:lnTo>
                <a:lnTo>
                  <a:pt x="202604" y="117844"/>
                </a:lnTo>
                <a:lnTo>
                  <a:pt x="193332" y="123013"/>
                </a:lnTo>
                <a:lnTo>
                  <a:pt x="184611" y="128999"/>
                </a:lnTo>
                <a:lnTo>
                  <a:pt x="176258" y="135529"/>
                </a:lnTo>
                <a:lnTo>
                  <a:pt x="169418" y="141153"/>
                </a:lnTo>
                <a:lnTo>
                  <a:pt x="163589" y="146172"/>
                </a:lnTo>
                <a:lnTo>
                  <a:pt x="158433" y="150788"/>
                </a:lnTo>
                <a:lnTo>
                  <a:pt x="152455" y="155136"/>
                </a:lnTo>
                <a:lnTo>
                  <a:pt x="145930" y="159304"/>
                </a:lnTo>
                <a:lnTo>
                  <a:pt x="139040" y="163352"/>
                </a:lnTo>
                <a:lnTo>
                  <a:pt x="133176" y="167322"/>
                </a:lnTo>
                <a:lnTo>
                  <a:pt x="127997" y="171238"/>
                </a:lnTo>
                <a:lnTo>
                  <a:pt x="123274" y="175119"/>
                </a:lnTo>
                <a:lnTo>
                  <a:pt x="117586" y="178976"/>
                </a:lnTo>
                <a:lnTo>
                  <a:pt x="111254" y="182818"/>
                </a:lnTo>
                <a:lnTo>
                  <a:pt x="104493" y="186648"/>
                </a:lnTo>
                <a:lnTo>
                  <a:pt x="98715" y="190473"/>
                </a:lnTo>
                <a:lnTo>
                  <a:pt x="93593" y="194292"/>
                </a:lnTo>
                <a:lnTo>
                  <a:pt x="88909" y="198108"/>
                </a:lnTo>
                <a:lnTo>
                  <a:pt x="84515" y="201922"/>
                </a:lnTo>
                <a:lnTo>
                  <a:pt x="80317" y="205735"/>
                </a:lnTo>
                <a:lnTo>
                  <a:pt x="76248" y="209547"/>
                </a:lnTo>
                <a:lnTo>
                  <a:pt x="73535" y="213358"/>
                </a:lnTo>
                <a:lnTo>
                  <a:pt x="71726" y="217169"/>
                </a:lnTo>
                <a:lnTo>
                  <a:pt x="68110" y="22860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674"/>
          <p:cNvSpPr/>
          <p:nvPr/>
        </p:nvSpPr>
        <p:spPr>
          <a:xfrm>
            <a:off x="6160770" y="5109209"/>
            <a:ext cx="228401" cy="377192"/>
          </a:xfrm>
          <a:custGeom>
            <a:avLst/>
            <a:gdLst/>
            <a:ahLst/>
            <a:cxnLst/>
            <a:rect l="0" t="0" r="0" b="0"/>
            <a:pathLst>
              <a:path w="228401" h="377192">
                <a:moveTo>
                  <a:pt x="0" y="0"/>
                </a:moveTo>
                <a:lnTo>
                  <a:pt x="0" y="9842"/>
                </a:lnTo>
                <a:lnTo>
                  <a:pt x="1270" y="10371"/>
                </a:lnTo>
                <a:lnTo>
                  <a:pt x="6067" y="10960"/>
                </a:lnTo>
                <a:lnTo>
                  <a:pt x="115439" y="11389"/>
                </a:lnTo>
                <a:lnTo>
                  <a:pt x="125219" y="12673"/>
                </a:lnTo>
                <a:lnTo>
                  <a:pt x="134279" y="14799"/>
                </a:lnTo>
                <a:lnTo>
                  <a:pt x="142859" y="17486"/>
                </a:lnTo>
                <a:lnTo>
                  <a:pt x="151119" y="19278"/>
                </a:lnTo>
                <a:lnTo>
                  <a:pt x="159166" y="20472"/>
                </a:lnTo>
                <a:lnTo>
                  <a:pt x="167070" y="21268"/>
                </a:lnTo>
                <a:lnTo>
                  <a:pt x="173610" y="23069"/>
                </a:lnTo>
                <a:lnTo>
                  <a:pt x="179240" y="25539"/>
                </a:lnTo>
                <a:lnTo>
                  <a:pt x="184263" y="28456"/>
                </a:lnTo>
                <a:lnTo>
                  <a:pt x="188882" y="30401"/>
                </a:lnTo>
                <a:lnTo>
                  <a:pt x="193231" y="31698"/>
                </a:lnTo>
                <a:lnTo>
                  <a:pt x="197401" y="32562"/>
                </a:lnTo>
                <a:lnTo>
                  <a:pt x="201450" y="34408"/>
                </a:lnTo>
                <a:lnTo>
                  <a:pt x="205420" y="36909"/>
                </a:lnTo>
                <a:lnTo>
                  <a:pt x="209336" y="39846"/>
                </a:lnTo>
                <a:lnTo>
                  <a:pt x="213217" y="41804"/>
                </a:lnTo>
                <a:lnTo>
                  <a:pt x="217075" y="43109"/>
                </a:lnTo>
                <a:lnTo>
                  <a:pt x="226323" y="45205"/>
                </a:lnTo>
                <a:lnTo>
                  <a:pt x="227081" y="47916"/>
                </a:lnTo>
                <a:lnTo>
                  <a:pt x="227925" y="57703"/>
                </a:lnTo>
                <a:lnTo>
                  <a:pt x="228300" y="67133"/>
                </a:lnTo>
                <a:lnTo>
                  <a:pt x="228400" y="71425"/>
                </a:lnTo>
                <a:lnTo>
                  <a:pt x="227197" y="75557"/>
                </a:lnTo>
                <a:lnTo>
                  <a:pt x="222473" y="83534"/>
                </a:lnTo>
                <a:lnTo>
                  <a:pt x="219527" y="94700"/>
                </a:lnTo>
                <a:lnTo>
                  <a:pt x="218741" y="101234"/>
                </a:lnTo>
                <a:lnTo>
                  <a:pt x="215677" y="106859"/>
                </a:lnTo>
                <a:lnTo>
                  <a:pt x="211094" y="111880"/>
                </a:lnTo>
                <a:lnTo>
                  <a:pt x="205499" y="116496"/>
                </a:lnTo>
                <a:lnTo>
                  <a:pt x="200499" y="122115"/>
                </a:lnTo>
                <a:lnTo>
                  <a:pt x="195897" y="128400"/>
                </a:lnTo>
                <a:lnTo>
                  <a:pt x="191557" y="135130"/>
                </a:lnTo>
                <a:lnTo>
                  <a:pt x="184855" y="144697"/>
                </a:lnTo>
                <a:lnTo>
                  <a:pt x="167248" y="168873"/>
                </a:lnTo>
                <a:lnTo>
                  <a:pt x="158488" y="182432"/>
                </a:lnTo>
                <a:lnTo>
                  <a:pt x="150109" y="196552"/>
                </a:lnTo>
                <a:lnTo>
                  <a:pt x="141982" y="211044"/>
                </a:lnTo>
                <a:lnTo>
                  <a:pt x="134025" y="223246"/>
                </a:lnTo>
                <a:lnTo>
                  <a:pt x="126179" y="233921"/>
                </a:lnTo>
                <a:lnTo>
                  <a:pt x="118410" y="243577"/>
                </a:lnTo>
                <a:lnTo>
                  <a:pt x="111959" y="252555"/>
                </a:lnTo>
                <a:lnTo>
                  <a:pt x="106390" y="261081"/>
                </a:lnTo>
                <a:lnTo>
                  <a:pt x="101407" y="269304"/>
                </a:lnTo>
                <a:lnTo>
                  <a:pt x="96814" y="276056"/>
                </a:lnTo>
                <a:lnTo>
                  <a:pt x="92482" y="281828"/>
                </a:lnTo>
                <a:lnTo>
                  <a:pt x="88324" y="286945"/>
                </a:lnTo>
                <a:lnTo>
                  <a:pt x="83013" y="294167"/>
                </a:lnTo>
                <a:lnTo>
                  <a:pt x="70338" y="312351"/>
                </a:lnTo>
                <a:lnTo>
                  <a:pt x="65942" y="319994"/>
                </a:lnTo>
                <a:lnTo>
                  <a:pt x="63011" y="326359"/>
                </a:lnTo>
                <a:lnTo>
                  <a:pt x="61057" y="331873"/>
                </a:lnTo>
                <a:lnTo>
                  <a:pt x="57214" y="338089"/>
                </a:lnTo>
                <a:lnTo>
                  <a:pt x="52113" y="344773"/>
                </a:lnTo>
                <a:lnTo>
                  <a:pt x="37810" y="361615"/>
                </a:lnTo>
                <a:lnTo>
                  <a:pt x="36636" y="364267"/>
                </a:lnTo>
                <a:lnTo>
                  <a:pt x="35854" y="367305"/>
                </a:lnTo>
                <a:lnTo>
                  <a:pt x="34289" y="37719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675"/>
          <p:cNvSpPr/>
          <p:nvPr/>
        </p:nvSpPr>
        <p:spPr>
          <a:xfrm>
            <a:off x="6252209" y="5075072"/>
            <a:ext cx="306810" cy="331318"/>
          </a:xfrm>
          <a:custGeom>
            <a:avLst/>
            <a:gdLst/>
            <a:ahLst/>
            <a:cxnLst/>
            <a:rect l="0" t="0" r="0" b="0"/>
            <a:pathLst>
              <a:path w="306810" h="331318">
                <a:moveTo>
                  <a:pt x="57150" y="22707"/>
                </a:moveTo>
                <a:lnTo>
                  <a:pt x="37468" y="32549"/>
                </a:lnTo>
                <a:lnTo>
                  <a:pt x="37679" y="33078"/>
                </a:lnTo>
                <a:lnTo>
                  <a:pt x="41299" y="33667"/>
                </a:lnTo>
                <a:lnTo>
                  <a:pt x="50478" y="33998"/>
                </a:lnTo>
                <a:lnTo>
                  <a:pt x="61241" y="34096"/>
                </a:lnTo>
                <a:lnTo>
                  <a:pt x="64958" y="32840"/>
                </a:lnTo>
                <a:lnTo>
                  <a:pt x="72474" y="28057"/>
                </a:lnTo>
                <a:lnTo>
                  <a:pt x="77526" y="26274"/>
                </a:lnTo>
                <a:lnTo>
                  <a:pt x="83434" y="25085"/>
                </a:lnTo>
                <a:lnTo>
                  <a:pt x="89913" y="24293"/>
                </a:lnTo>
                <a:lnTo>
                  <a:pt x="96772" y="22494"/>
                </a:lnTo>
                <a:lnTo>
                  <a:pt x="103885" y="20025"/>
                </a:lnTo>
                <a:lnTo>
                  <a:pt x="111167" y="17110"/>
                </a:lnTo>
                <a:lnTo>
                  <a:pt x="118562" y="15165"/>
                </a:lnTo>
                <a:lnTo>
                  <a:pt x="126031" y="13870"/>
                </a:lnTo>
                <a:lnTo>
                  <a:pt x="133551" y="13005"/>
                </a:lnTo>
                <a:lnTo>
                  <a:pt x="142374" y="11159"/>
                </a:lnTo>
                <a:lnTo>
                  <a:pt x="152066" y="8659"/>
                </a:lnTo>
                <a:lnTo>
                  <a:pt x="162338" y="5721"/>
                </a:lnTo>
                <a:lnTo>
                  <a:pt x="171725" y="3764"/>
                </a:lnTo>
                <a:lnTo>
                  <a:pt x="180524" y="2458"/>
                </a:lnTo>
                <a:lnTo>
                  <a:pt x="188929" y="1588"/>
                </a:lnTo>
                <a:lnTo>
                  <a:pt x="198343" y="1008"/>
                </a:lnTo>
                <a:lnTo>
                  <a:pt x="218963" y="363"/>
                </a:lnTo>
                <a:lnTo>
                  <a:pt x="239856" y="0"/>
                </a:lnTo>
                <a:lnTo>
                  <a:pt x="246264" y="1219"/>
                </a:lnTo>
                <a:lnTo>
                  <a:pt x="253076" y="3302"/>
                </a:lnTo>
                <a:lnTo>
                  <a:pt x="260158" y="5960"/>
                </a:lnTo>
                <a:lnTo>
                  <a:pt x="266148" y="7733"/>
                </a:lnTo>
                <a:lnTo>
                  <a:pt x="271412" y="8914"/>
                </a:lnTo>
                <a:lnTo>
                  <a:pt x="280648" y="10227"/>
                </a:lnTo>
                <a:lnTo>
                  <a:pt x="288986" y="10810"/>
                </a:lnTo>
                <a:lnTo>
                  <a:pt x="291718" y="12236"/>
                </a:lnTo>
                <a:lnTo>
                  <a:pt x="293539" y="14457"/>
                </a:lnTo>
                <a:lnTo>
                  <a:pt x="294753" y="17207"/>
                </a:lnTo>
                <a:lnTo>
                  <a:pt x="302528" y="27146"/>
                </a:lnTo>
                <a:lnTo>
                  <a:pt x="304556" y="30746"/>
                </a:lnTo>
                <a:lnTo>
                  <a:pt x="306809" y="38133"/>
                </a:lnTo>
                <a:lnTo>
                  <a:pt x="306140" y="40611"/>
                </a:lnTo>
                <a:lnTo>
                  <a:pt x="304424" y="42263"/>
                </a:lnTo>
                <a:lnTo>
                  <a:pt x="302009" y="43365"/>
                </a:lnTo>
                <a:lnTo>
                  <a:pt x="300399" y="45369"/>
                </a:lnTo>
                <a:lnTo>
                  <a:pt x="299326" y="47975"/>
                </a:lnTo>
                <a:lnTo>
                  <a:pt x="298612" y="50982"/>
                </a:lnTo>
                <a:lnTo>
                  <a:pt x="294430" y="57711"/>
                </a:lnTo>
                <a:lnTo>
                  <a:pt x="288338" y="66204"/>
                </a:lnTo>
                <a:lnTo>
                  <a:pt x="284936" y="72025"/>
                </a:lnTo>
                <a:lnTo>
                  <a:pt x="281397" y="78446"/>
                </a:lnTo>
                <a:lnTo>
                  <a:pt x="276498" y="83997"/>
                </a:lnTo>
                <a:lnTo>
                  <a:pt x="270693" y="88967"/>
                </a:lnTo>
                <a:lnTo>
                  <a:pt x="264282" y="93550"/>
                </a:lnTo>
                <a:lnTo>
                  <a:pt x="258738" y="97876"/>
                </a:lnTo>
                <a:lnTo>
                  <a:pt x="249192" y="106069"/>
                </a:lnTo>
                <a:lnTo>
                  <a:pt x="237328" y="117330"/>
                </a:lnTo>
                <a:lnTo>
                  <a:pt x="230609" y="123890"/>
                </a:lnTo>
                <a:lnTo>
                  <a:pt x="223589" y="129532"/>
                </a:lnTo>
                <a:lnTo>
                  <a:pt x="216370" y="134564"/>
                </a:lnTo>
                <a:lnTo>
                  <a:pt x="209017" y="139189"/>
                </a:lnTo>
                <a:lnTo>
                  <a:pt x="202845" y="144812"/>
                </a:lnTo>
                <a:lnTo>
                  <a:pt x="197460" y="151100"/>
                </a:lnTo>
                <a:lnTo>
                  <a:pt x="192601" y="157833"/>
                </a:lnTo>
                <a:lnTo>
                  <a:pt x="186820" y="163591"/>
                </a:lnTo>
                <a:lnTo>
                  <a:pt x="180427" y="168700"/>
                </a:lnTo>
                <a:lnTo>
                  <a:pt x="173625" y="173376"/>
                </a:lnTo>
                <a:lnTo>
                  <a:pt x="166550" y="179033"/>
                </a:lnTo>
                <a:lnTo>
                  <a:pt x="159293" y="185344"/>
                </a:lnTo>
                <a:lnTo>
                  <a:pt x="151916" y="192092"/>
                </a:lnTo>
                <a:lnTo>
                  <a:pt x="144458" y="197860"/>
                </a:lnTo>
                <a:lnTo>
                  <a:pt x="136945" y="202976"/>
                </a:lnTo>
                <a:lnTo>
                  <a:pt x="129397" y="207657"/>
                </a:lnTo>
                <a:lnTo>
                  <a:pt x="123095" y="213317"/>
                </a:lnTo>
                <a:lnTo>
                  <a:pt x="117623" y="219630"/>
                </a:lnTo>
                <a:lnTo>
                  <a:pt x="112705" y="226379"/>
                </a:lnTo>
                <a:lnTo>
                  <a:pt x="106887" y="232149"/>
                </a:lnTo>
                <a:lnTo>
                  <a:pt x="100469" y="237265"/>
                </a:lnTo>
                <a:lnTo>
                  <a:pt x="93649" y="241946"/>
                </a:lnTo>
                <a:lnTo>
                  <a:pt x="84023" y="251416"/>
                </a:lnTo>
                <a:lnTo>
                  <a:pt x="72525" y="264080"/>
                </a:lnTo>
                <a:lnTo>
                  <a:pt x="59780" y="278872"/>
                </a:lnTo>
                <a:lnTo>
                  <a:pt x="50014" y="288734"/>
                </a:lnTo>
                <a:lnTo>
                  <a:pt x="42233" y="295308"/>
                </a:lnTo>
                <a:lnTo>
                  <a:pt x="35776" y="299691"/>
                </a:lnTo>
                <a:lnTo>
                  <a:pt x="30200" y="303883"/>
                </a:lnTo>
                <a:lnTo>
                  <a:pt x="20620" y="311928"/>
                </a:lnTo>
                <a:lnTo>
                  <a:pt x="17556" y="315851"/>
                </a:lnTo>
                <a:lnTo>
                  <a:pt x="14153" y="323597"/>
                </a:lnTo>
                <a:lnTo>
                  <a:pt x="11975" y="326171"/>
                </a:lnTo>
                <a:lnTo>
                  <a:pt x="9254" y="327886"/>
                </a:lnTo>
                <a:lnTo>
                  <a:pt x="0" y="33131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complementary angles</a:t>
            </a:r>
            <a:endParaRPr lang="en-US" dirty="0"/>
          </a:p>
        </p:txBody>
      </p:sp>
      <p:sp>
        <p:nvSpPr>
          <p:cNvPr id="3" name="Content Placeholder 2"/>
          <p:cNvSpPr>
            <a:spLocks noGrp="1"/>
          </p:cNvSpPr>
          <p:nvPr>
            <p:ph idx="1"/>
          </p:nvPr>
        </p:nvSpPr>
        <p:spPr/>
        <p:txBody>
          <a:bodyPr/>
          <a:lstStyle/>
          <a:p>
            <a:r>
              <a:rPr lang="en-US" dirty="0" smtClean="0"/>
              <a:t>When describing complementary angles, you can say that each angle is the complement of the other.</a:t>
            </a:r>
          </a:p>
          <a:p>
            <a:endParaRPr lang="en-US" dirty="0"/>
          </a:p>
        </p:txBody>
      </p:sp>
      <p:pic>
        <p:nvPicPr>
          <p:cNvPr id="28674" name="Picture 2"/>
          <p:cNvPicPr>
            <a:picLocks noChangeAspect="1" noChangeArrowheads="1"/>
          </p:cNvPicPr>
          <p:nvPr/>
        </p:nvPicPr>
        <p:blipFill>
          <a:blip r:embed="rId3"/>
          <a:srcRect/>
          <a:stretch>
            <a:fillRect/>
          </a:stretch>
        </p:blipFill>
        <p:spPr bwMode="auto">
          <a:xfrm>
            <a:off x="762000" y="3276600"/>
            <a:ext cx="3219450" cy="3000375"/>
          </a:xfrm>
          <a:prstGeom prst="rect">
            <a:avLst/>
          </a:prstGeom>
          <a:noFill/>
          <a:ln w="9525">
            <a:noFill/>
            <a:miter lim="800000"/>
            <a:headEnd/>
            <a:tailEnd/>
          </a:ln>
          <a:effectLst/>
        </p:spPr>
      </p:pic>
      <p:sp>
        <p:nvSpPr>
          <p:cNvPr id="5" name="SMARTPenAnnotation925"/>
          <p:cNvSpPr/>
          <p:nvPr/>
        </p:nvSpPr>
        <p:spPr>
          <a:xfrm>
            <a:off x="1193669" y="5246397"/>
            <a:ext cx="297312" cy="363627"/>
          </a:xfrm>
          <a:custGeom>
            <a:avLst/>
            <a:gdLst/>
            <a:ahLst/>
            <a:cxnLst/>
            <a:rect l="0" t="0" r="0" b="0"/>
            <a:pathLst>
              <a:path w="297312" h="363627">
                <a:moveTo>
                  <a:pt x="223651" y="79982"/>
                </a:moveTo>
                <a:lnTo>
                  <a:pt x="146127" y="79982"/>
                </a:lnTo>
                <a:lnTo>
                  <a:pt x="140218" y="81253"/>
                </a:lnTo>
                <a:lnTo>
                  <a:pt x="135009" y="83369"/>
                </a:lnTo>
                <a:lnTo>
                  <a:pt x="125834" y="87837"/>
                </a:lnTo>
                <a:lnTo>
                  <a:pt x="117523" y="89824"/>
                </a:lnTo>
                <a:lnTo>
                  <a:pt x="109596" y="90706"/>
                </a:lnTo>
                <a:lnTo>
                  <a:pt x="105704" y="90941"/>
                </a:lnTo>
                <a:lnTo>
                  <a:pt x="103110" y="92368"/>
                </a:lnTo>
                <a:lnTo>
                  <a:pt x="101380" y="94590"/>
                </a:lnTo>
                <a:lnTo>
                  <a:pt x="100227" y="97341"/>
                </a:lnTo>
                <a:lnTo>
                  <a:pt x="92536" y="107280"/>
                </a:lnTo>
                <a:lnTo>
                  <a:pt x="89251" y="109611"/>
                </a:lnTo>
                <a:lnTo>
                  <a:pt x="82214" y="112201"/>
                </a:lnTo>
                <a:lnTo>
                  <a:pt x="74853" y="116738"/>
                </a:lnTo>
                <a:lnTo>
                  <a:pt x="67348" y="122989"/>
                </a:lnTo>
                <a:lnTo>
                  <a:pt x="59780" y="130000"/>
                </a:lnTo>
                <a:lnTo>
                  <a:pt x="57253" y="133647"/>
                </a:lnTo>
                <a:lnTo>
                  <a:pt x="52428" y="144849"/>
                </a:lnTo>
                <a:lnTo>
                  <a:pt x="43519" y="156211"/>
                </a:lnTo>
                <a:lnTo>
                  <a:pt x="36489" y="163815"/>
                </a:lnTo>
                <a:lnTo>
                  <a:pt x="25391" y="175236"/>
                </a:lnTo>
                <a:lnTo>
                  <a:pt x="22897" y="179045"/>
                </a:lnTo>
                <a:lnTo>
                  <a:pt x="20127" y="186664"/>
                </a:lnTo>
                <a:lnTo>
                  <a:pt x="15509" y="194283"/>
                </a:lnTo>
                <a:lnTo>
                  <a:pt x="12500" y="198093"/>
                </a:lnTo>
                <a:lnTo>
                  <a:pt x="9156" y="205713"/>
                </a:lnTo>
                <a:lnTo>
                  <a:pt x="7670" y="213332"/>
                </a:lnTo>
                <a:lnTo>
                  <a:pt x="7009" y="220953"/>
                </a:lnTo>
                <a:lnTo>
                  <a:pt x="5563" y="227303"/>
                </a:lnTo>
                <a:lnTo>
                  <a:pt x="3329" y="235346"/>
                </a:lnTo>
                <a:lnTo>
                  <a:pt x="569" y="244518"/>
                </a:lnTo>
                <a:lnTo>
                  <a:pt x="0" y="251903"/>
                </a:lnTo>
                <a:lnTo>
                  <a:pt x="890" y="258096"/>
                </a:lnTo>
                <a:lnTo>
                  <a:pt x="5376" y="271093"/>
                </a:lnTo>
                <a:lnTo>
                  <a:pt x="5744" y="275969"/>
                </a:lnTo>
                <a:lnTo>
                  <a:pt x="5990" y="283030"/>
                </a:lnTo>
                <a:lnTo>
                  <a:pt x="6416" y="314343"/>
                </a:lnTo>
                <a:lnTo>
                  <a:pt x="6472" y="328940"/>
                </a:lnTo>
                <a:lnTo>
                  <a:pt x="9864" y="333717"/>
                </a:lnTo>
                <a:lnTo>
                  <a:pt x="18121" y="342937"/>
                </a:lnTo>
                <a:lnTo>
                  <a:pt x="23507" y="348404"/>
                </a:lnTo>
                <a:lnTo>
                  <a:pt x="27992" y="351640"/>
                </a:lnTo>
                <a:lnTo>
                  <a:pt x="33521" y="355068"/>
                </a:lnTo>
                <a:lnTo>
                  <a:pt x="39748" y="358622"/>
                </a:lnTo>
                <a:lnTo>
                  <a:pt x="45169" y="360993"/>
                </a:lnTo>
                <a:lnTo>
                  <a:pt x="50053" y="362573"/>
                </a:lnTo>
                <a:lnTo>
                  <a:pt x="54579" y="363626"/>
                </a:lnTo>
                <a:lnTo>
                  <a:pt x="58866" y="363058"/>
                </a:lnTo>
                <a:lnTo>
                  <a:pt x="62994" y="361409"/>
                </a:lnTo>
                <a:lnTo>
                  <a:pt x="67016" y="359041"/>
                </a:lnTo>
                <a:lnTo>
                  <a:pt x="73508" y="356191"/>
                </a:lnTo>
                <a:lnTo>
                  <a:pt x="81645" y="353022"/>
                </a:lnTo>
                <a:lnTo>
                  <a:pt x="90880" y="349639"/>
                </a:lnTo>
                <a:lnTo>
                  <a:pt x="98307" y="346113"/>
                </a:lnTo>
                <a:lnTo>
                  <a:pt x="104528" y="342493"/>
                </a:lnTo>
                <a:lnTo>
                  <a:pt x="109946" y="338809"/>
                </a:lnTo>
                <a:lnTo>
                  <a:pt x="114827" y="335084"/>
                </a:lnTo>
                <a:lnTo>
                  <a:pt x="123638" y="327558"/>
                </a:lnTo>
                <a:lnTo>
                  <a:pt x="131787" y="319979"/>
                </a:lnTo>
                <a:lnTo>
                  <a:pt x="147367" y="304766"/>
                </a:lnTo>
                <a:lnTo>
                  <a:pt x="170303" y="281912"/>
                </a:lnTo>
                <a:lnTo>
                  <a:pt x="175386" y="278102"/>
                </a:lnTo>
                <a:lnTo>
                  <a:pt x="181314" y="274292"/>
                </a:lnTo>
                <a:lnTo>
                  <a:pt x="187806" y="270482"/>
                </a:lnTo>
                <a:lnTo>
                  <a:pt x="193404" y="266673"/>
                </a:lnTo>
                <a:lnTo>
                  <a:pt x="198406" y="262862"/>
                </a:lnTo>
                <a:lnTo>
                  <a:pt x="207351" y="255243"/>
                </a:lnTo>
                <a:lnTo>
                  <a:pt x="215560" y="247622"/>
                </a:lnTo>
                <a:lnTo>
                  <a:pt x="231178" y="232382"/>
                </a:lnTo>
                <a:lnTo>
                  <a:pt x="261747" y="201902"/>
                </a:lnTo>
                <a:lnTo>
                  <a:pt x="265558" y="199362"/>
                </a:lnTo>
                <a:lnTo>
                  <a:pt x="273179" y="196540"/>
                </a:lnTo>
                <a:lnTo>
                  <a:pt x="280800" y="191899"/>
                </a:lnTo>
                <a:lnTo>
                  <a:pt x="284610" y="188884"/>
                </a:lnTo>
                <a:lnTo>
                  <a:pt x="288420" y="183063"/>
                </a:lnTo>
                <a:lnTo>
                  <a:pt x="292230" y="175373"/>
                </a:lnTo>
                <a:lnTo>
                  <a:pt x="296041" y="166436"/>
                </a:lnTo>
                <a:lnTo>
                  <a:pt x="297311" y="159208"/>
                </a:lnTo>
                <a:lnTo>
                  <a:pt x="296887" y="153120"/>
                </a:lnTo>
                <a:lnTo>
                  <a:pt x="294300" y="142968"/>
                </a:lnTo>
                <a:lnTo>
                  <a:pt x="293150" y="134223"/>
                </a:lnTo>
                <a:lnTo>
                  <a:pt x="292639" y="126102"/>
                </a:lnTo>
                <a:lnTo>
                  <a:pt x="292412" y="118260"/>
                </a:lnTo>
                <a:lnTo>
                  <a:pt x="292254" y="92988"/>
                </a:lnTo>
                <a:lnTo>
                  <a:pt x="290977" y="87383"/>
                </a:lnTo>
                <a:lnTo>
                  <a:pt x="286170" y="77768"/>
                </a:lnTo>
                <a:lnTo>
                  <a:pt x="283110" y="72156"/>
                </a:lnTo>
                <a:lnTo>
                  <a:pt x="272736" y="52122"/>
                </a:lnTo>
                <a:lnTo>
                  <a:pt x="265363" y="37544"/>
                </a:lnTo>
                <a:lnTo>
                  <a:pt x="261619" y="31370"/>
                </a:lnTo>
                <a:lnTo>
                  <a:pt x="254072" y="21124"/>
                </a:lnTo>
                <a:lnTo>
                  <a:pt x="249012" y="16613"/>
                </a:lnTo>
                <a:lnTo>
                  <a:pt x="243098" y="12336"/>
                </a:lnTo>
                <a:lnTo>
                  <a:pt x="236615" y="8215"/>
                </a:lnTo>
                <a:lnTo>
                  <a:pt x="231024" y="5468"/>
                </a:lnTo>
                <a:lnTo>
                  <a:pt x="226026" y="3636"/>
                </a:lnTo>
                <a:lnTo>
                  <a:pt x="217086" y="1601"/>
                </a:lnTo>
                <a:lnTo>
                  <a:pt x="208880" y="696"/>
                </a:lnTo>
                <a:lnTo>
                  <a:pt x="203643" y="455"/>
                </a:lnTo>
                <a:lnTo>
                  <a:pt x="185408" y="115"/>
                </a:lnTo>
                <a:lnTo>
                  <a:pt x="167225" y="0"/>
                </a:lnTo>
                <a:lnTo>
                  <a:pt x="132211" y="1140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926"/>
          <p:cNvSpPr/>
          <p:nvPr/>
        </p:nvSpPr>
        <p:spPr>
          <a:xfrm>
            <a:off x="1360397" y="3853498"/>
            <a:ext cx="319814" cy="341307"/>
          </a:xfrm>
          <a:custGeom>
            <a:avLst/>
            <a:gdLst/>
            <a:ahLst/>
            <a:cxnLst/>
            <a:rect l="0" t="0" r="0" b="0"/>
            <a:pathLst>
              <a:path w="319814" h="341307">
                <a:moveTo>
                  <a:pt x="239803" y="9841"/>
                </a:moveTo>
                <a:lnTo>
                  <a:pt x="229961" y="0"/>
                </a:lnTo>
                <a:lnTo>
                  <a:pt x="228162" y="740"/>
                </a:lnTo>
                <a:lnTo>
                  <a:pt x="218671" y="8392"/>
                </a:lnTo>
                <a:lnTo>
                  <a:pt x="205319" y="21548"/>
                </a:lnTo>
                <a:lnTo>
                  <a:pt x="199077" y="31131"/>
                </a:lnTo>
                <a:lnTo>
                  <a:pt x="197412" y="35465"/>
                </a:lnTo>
                <a:lnTo>
                  <a:pt x="193762" y="39623"/>
                </a:lnTo>
                <a:lnTo>
                  <a:pt x="188789" y="43666"/>
                </a:lnTo>
                <a:lnTo>
                  <a:pt x="182934" y="47631"/>
                </a:lnTo>
                <a:lnTo>
                  <a:pt x="179030" y="51545"/>
                </a:lnTo>
                <a:lnTo>
                  <a:pt x="176427" y="55424"/>
                </a:lnTo>
                <a:lnTo>
                  <a:pt x="172266" y="63120"/>
                </a:lnTo>
                <a:lnTo>
                  <a:pt x="164053" y="73323"/>
                </a:lnTo>
                <a:lnTo>
                  <a:pt x="158515" y="79451"/>
                </a:lnTo>
                <a:lnTo>
                  <a:pt x="128141" y="110041"/>
                </a:lnTo>
                <a:lnTo>
                  <a:pt x="122181" y="117281"/>
                </a:lnTo>
                <a:lnTo>
                  <a:pt x="116938" y="124647"/>
                </a:lnTo>
                <a:lnTo>
                  <a:pt x="112173" y="132099"/>
                </a:lnTo>
                <a:lnTo>
                  <a:pt x="107726" y="138337"/>
                </a:lnTo>
                <a:lnTo>
                  <a:pt x="99399" y="148654"/>
                </a:lnTo>
                <a:lnTo>
                  <a:pt x="91464" y="157473"/>
                </a:lnTo>
                <a:lnTo>
                  <a:pt x="83704" y="166895"/>
                </a:lnTo>
                <a:lnTo>
                  <a:pt x="79857" y="172964"/>
                </a:lnTo>
                <a:lnTo>
                  <a:pt x="76022" y="179550"/>
                </a:lnTo>
                <a:lnTo>
                  <a:pt x="73466" y="185210"/>
                </a:lnTo>
                <a:lnTo>
                  <a:pt x="70625" y="194887"/>
                </a:lnTo>
                <a:lnTo>
                  <a:pt x="65976" y="203420"/>
                </a:lnTo>
                <a:lnTo>
                  <a:pt x="59676" y="212716"/>
                </a:lnTo>
                <a:lnTo>
                  <a:pt x="56218" y="218751"/>
                </a:lnTo>
                <a:lnTo>
                  <a:pt x="52643" y="225315"/>
                </a:lnTo>
                <a:lnTo>
                  <a:pt x="48990" y="230960"/>
                </a:lnTo>
                <a:lnTo>
                  <a:pt x="41543" y="240620"/>
                </a:lnTo>
                <a:lnTo>
                  <a:pt x="37387" y="249146"/>
                </a:lnTo>
                <a:lnTo>
                  <a:pt x="36279" y="253198"/>
                </a:lnTo>
                <a:lnTo>
                  <a:pt x="33000" y="259709"/>
                </a:lnTo>
                <a:lnTo>
                  <a:pt x="28274" y="267860"/>
                </a:lnTo>
                <a:lnTo>
                  <a:pt x="22584" y="277104"/>
                </a:lnTo>
                <a:lnTo>
                  <a:pt x="17520" y="285807"/>
                </a:lnTo>
                <a:lnTo>
                  <a:pt x="8507" y="302249"/>
                </a:lnTo>
                <a:lnTo>
                  <a:pt x="5596" y="308920"/>
                </a:lnTo>
                <a:lnTo>
                  <a:pt x="3655" y="314637"/>
                </a:lnTo>
                <a:lnTo>
                  <a:pt x="1498" y="324376"/>
                </a:lnTo>
                <a:lnTo>
                  <a:pt x="539" y="332938"/>
                </a:lnTo>
                <a:lnTo>
                  <a:pt x="0" y="338830"/>
                </a:lnTo>
                <a:lnTo>
                  <a:pt x="1194" y="339657"/>
                </a:lnTo>
                <a:lnTo>
                  <a:pt x="9634" y="341094"/>
                </a:lnTo>
                <a:lnTo>
                  <a:pt x="17279" y="341215"/>
                </a:lnTo>
                <a:lnTo>
                  <a:pt x="48989" y="341306"/>
                </a:lnTo>
                <a:lnTo>
                  <a:pt x="51634" y="340038"/>
                </a:lnTo>
                <a:lnTo>
                  <a:pt x="53397" y="337922"/>
                </a:lnTo>
                <a:lnTo>
                  <a:pt x="54572" y="335242"/>
                </a:lnTo>
                <a:lnTo>
                  <a:pt x="56626" y="333455"/>
                </a:lnTo>
                <a:lnTo>
                  <a:pt x="59264" y="332264"/>
                </a:lnTo>
                <a:lnTo>
                  <a:pt x="62294" y="331470"/>
                </a:lnTo>
                <a:lnTo>
                  <a:pt x="69046" y="327201"/>
                </a:lnTo>
                <a:lnTo>
                  <a:pt x="77551" y="321070"/>
                </a:lnTo>
                <a:lnTo>
                  <a:pt x="83375" y="317657"/>
                </a:lnTo>
                <a:lnTo>
                  <a:pt x="89798" y="314112"/>
                </a:lnTo>
                <a:lnTo>
                  <a:pt x="103707" y="306786"/>
                </a:lnTo>
                <a:lnTo>
                  <a:pt x="110972" y="303055"/>
                </a:lnTo>
                <a:lnTo>
                  <a:pt x="117086" y="299297"/>
                </a:lnTo>
                <a:lnTo>
                  <a:pt x="122431" y="295522"/>
                </a:lnTo>
                <a:lnTo>
                  <a:pt x="127265" y="291735"/>
                </a:lnTo>
                <a:lnTo>
                  <a:pt x="133028" y="287941"/>
                </a:lnTo>
                <a:lnTo>
                  <a:pt x="139409" y="284141"/>
                </a:lnTo>
                <a:lnTo>
                  <a:pt x="146204" y="280338"/>
                </a:lnTo>
                <a:lnTo>
                  <a:pt x="152003" y="276532"/>
                </a:lnTo>
                <a:lnTo>
                  <a:pt x="161834" y="268917"/>
                </a:lnTo>
                <a:lnTo>
                  <a:pt x="167504" y="266379"/>
                </a:lnTo>
                <a:lnTo>
                  <a:pt x="173823" y="264686"/>
                </a:lnTo>
                <a:lnTo>
                  <a:pt x="180576" y="263558"/>
                </a:lnTo>
                <a:lnTo>
                  <a:pt x="186348" y="261536"/>
                </a:lnTo>
                <a:lnTo>
                  <a:pt x="196148" y="255903"/>
                </a:lnTo>
                <a:lnTo>
                  <a:pt x="204737" y="252552"/>
                </a:lnTo>
                <a:lnTo>
                  <a:pt x="214058" y="249793"/>
                </a:lnTo>
                <a:lnTo>
                  <a:pt x="220100" y="247279"/>
                </a:lnTo>
                <a:lnTo>
                  <a:pt x="226667" y="244333"/>
                </a:lnTo>
                <a:lnTo>
                  <a:pt x="233586" y="242369"/>
                </a:lnTo>
                <a:lnTo>
                  <a:pt x="240738" y="241060"/>
                </a:lnTo>
                <a:lnTo>
                  <a:pt x="248046" y="240187"/>
                </a:lnTo>
                <a:lnTo>
                  <a:pt x="252918" y="238335"/>
                </a:lnTo>
                <a:lnTo>
                  <a:pt x="256166" y="235831"/>
                </a:lnTo>
                <a:lnTo>
                  <a:pt x="258332" y="232891"/>
                </a:lnTo>
                <a:lnTo>
                  <a:pt x="261045" y="230931"/>
                </a:lnTo>
                <a:lnTo>
                  <a:pt x="267447" y="228753"/>
                </a:lnTo>
                <a:lnTo>
                  <a:pt x="272202" y="226903"/>
                </a:lnTo>
                <a:lnTo>
                  <a:pt x="277912" y="224399"/>
                </a:lnTo>
                <a:lnTo>
                  <a:pt x="291030" y="218230"/>
                </a:lnTo>
                <a:lnTo>
                  <a:pt x="319813" y="20415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927"/>
          <p:cNvSpPr/>
          <p:nvPr/>
        </p:nvSpPr>
        <p:spPr>
          <a:xfrm>
            <a:off x="1748929" y="3760470"/>
            <a:ext cx="102732" cy="331470"/>
          </a:xfrm>
          <a:custGeom>
            <a:avLst/>
            <a:gdLst/>
            <a:ahLst/>
            <a:cxnLst/>
            <a:rect l="0" t="0" r="0" b="0"/>
            <a:pathLst>
              <a:path w="102732" h="331470">
                <a:moveTo>
                  <a:pt x="11291" y="0"/>
                </a:moveTo>
                <a:lnTo>
                  <a:pt x="1450" y="9840"/>
                </a:lnTo>
                <a:lnTo>
                  <a:pt x="567" y="14110"/>
                </a:lnTo>
                <a:lnTo>
                  <a:pt x="175" y="24050"/>
                </a:lnTo>
                <a:lnTo>
                  <a:pt x="0" y="45402"/>
                </a:lnTo>
                <a:lnTo>
                  <a:pt x="1224" y="56938"/>
                </a:lnTo>
                <a:lnTo>
                  <a:pt x="3309" y="68438"/>
                </a:lnTo>
                <a:lnTo>
                  <a:pt x="5970" y="79916"/>
                </a:lnTo>
                <a:lnTo>
                  <a:pt x="9013" y="88837"/>
                </a:lnTo>
                <a:lnTo>
                  <a:pt x="12312" y="96055"/>
                </a:lnTo>
                <a:lnTo>
                  <a:pt x="15782" y="102136"/>
                </a:lnTo>
                <a:lnTo>
                  <a:pt x="18095" y="111271"/>
                </a:lnTo>
                <a:lnTo>
                  <a:pt x="19637" y="122440"/>
                </a:lnTo>
                <a:lnTo>
                  <a:pt x="20665" y="134967"/>
                </a:lnTo>
                <a:lnTo>
                  <a:pt x="22620" y="144587"/>
                </a:lnTo>
                <a:lnTo>
                  <a:pt x="25193" y="152272"/>
                </a:lnTo>
                <a:lnTo>
                  <a:pt x="28179" y="158664"/>
                </a:lnTo>
                <a:lnTo>
                  <a:pt x="30170" y="165466"/>
                </a:lnTo>
                <a:lnTo>
                  <a:pt x="31497" y="172541"/>
                </a:lnTo>
                <a:lnTo>
                  <a:pt x="32381" y="179797"/>
                </a:lnTo>
                <a:lnTo>
                  <a:pt x="34241" y="187174"/>
                </a:lnTo>
                <a:lnTo>
                  <a:pt x="36751" y="194633"/>
                </a:lnTo>
                <a:lnTo>
                  <a:pt x="39694" y="202145"/>
                </a:lnTo>
                <a:lnTo>
                  <a:pt x="42926" y="208423"/>
                </a:lnTo>
                <a:lnTo>
                  <a:pt x="46351" y="213879"/>
                </a:lnTo>
                <a:lnTo>
                  <a:pt x="49904" y="218785"/>
                </a:lnTo>
                <a:lnTo>
                  <a:pt x="53543" y="225867"/>
                </a:lnTo>
                <a:lnTo>
                  <a:pt x="57239" y="234398"/>
                </a:lnTo>
                <a:lnTo>
                  <a:pt x="60973" y="243895"/>
                </a:lnTo>
                <a:lnTo>
                  <a:pt x="64732" y="252766"/>
                </a:lnTo>
                <a:lnTo>
                  <a:pt x="72296" y="269397"/>
                </a:lnTo>
                <a:lnTo>
                  <a:pt x="76091" y="276118"/>
                </a:lnTo>
                <a:lnTo>
                  <a:pt x="79891" y="281868"/>
                </a:lnTo>
                <a:lnTo>
                  <a:pt x="83694" y="286972"/>
                </a:lnTo>
                <a:lnTo>
                  <a:pt x="87499" y="292914"/>
                </a:lnTo>
                <a:lnTo>
                  <a:pt x="91306" y="299416"/>
                </a:lnTo>
                <a:lnTo>
                  <a:pt x="100474" y="315966"/>
                </a:lnTo>
                <a:lnTo>
                  <a:pt x="101728" y="321616"/>
                </a:lnTo>
                <a:lnTo>
                  <a:pt x="102731" y="33146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928"/>
          <p:cNvSpPr/>
          <p:nvPr/>
        </p:nvSpPr>
        <p:spPr>
          <a:xfrm>
            <a:off x="1680210" y="3646368"/>
            <a:ext cx="388599" cy="422712"/>
          </a:xfrm>
          <a:custGeom>
            <a:avLst/>
            <a:gdLst/>
            <a:ahLst/>
            <a:cxnLst/>
            <a:rect l="0" t="0" r="0" b="0"/>
            <a:pathLst>
              <a:path w="388599" h="422712">
                <a:moveTo>
                  <a:pt x="0" y="79811"/>
                </a:moveTo>
                <a:lnTo>
                  <a:pt x="6067" y="67676"/>
                </a:lnTo>
                <a:lnTo>
                  <a:pt x="9125" y="64101"/>
                </a:lnTo>
                <a:lnTo>
                  <a:pt x="12433" y="61718"/>
                </a:lnTo>
                <a:lnTo>
                  <a:pt x="15908" y="60129"/>
                </a:lnTo>
                <a:lnTo>
                  <a:pt x="18226" y="57800"/>
                </a:lnTo>
                <a:lnTo>
                  <a:pt x="19770" y="54977"/>
                </a:lnTo>
                <a:lnTo>
                  <a:pt x="20800" y="51825"/>
                </a:lnTo>
                <a:lnTo>
                  <a:pt x="25331" y="44936"/>
                </a:lnTo>
                <a:lnTo>
                  <a:pt x="35022" y="33918"/>
                </a:lnTo>
                <a:lnTo>
                  <a:pt x="38588" y="30166"/>
                </a:lnTo>
                <a:lnTo>
                  <a:pt x="46045" y="26395"/>
                </a:lnTo>
                <a:lnTo>
                  <a:pt x="56097" y="22610"/>
                </a:lnTo>
                <a:lnTo>
                  <a:pt x="67878" y="18817"/>
                </a:lnTo>
                <a:lnTo>
                  <a:pt x="78272" y="15018"/>
                </a:lnTo>
                <a:lnTo>
                  <a:pt x="87741" y="11216"/>
                </a:lnTo>
                <a:lnTo>
                  <a:pt x="96594" y="7411"/>
                </a:lnTo>
                <a:lnTo>
                  <a:pt x="103766" y="4875"/>
                </a:lnTo>
                <a:lnTo>
                  <a:pt x="115121" y="2056"/>
                </a:lnTo>
                <a:lnTo>
                  <a:pt x="124401" y="803"/>
                </a:lnTo>
                <a:lnTo>
                  <a:pt x="128654" y="469"/>
                </a:lnTo>
                <a:lnTo>
                  <a:pt x="146926" y="98"/>
                </a:lnTo>
                <a:lnTo>
                  <a:pt x="158911" y="0"/>
                </a:lnTo>
                <a:lnTo>
                  <a:pt x="168170" y="1203"/>
                </a:lnTo>
                <a:lnTo>
                  <a:pt x="175613" y="3276"/>
                </a:lnTo>
                <a:lnTo>
                  <a:pt x="181845" y="5928"/>
                </a:lnTo>
                <a:lnTo>
                  <a:pt x="192350" y="8966"/>
                </a:lnTo>
                <a:lnTo>
                  <a:pt x="205703" y="12261"/>
                </a:lnTo>
                <a:lnTo>
                  <a:pt x="220955" y="15728"/>
                </a:lnTo>
                <a:lnTo>
                  <a:pt x="232393" y="19309"/>
                </a:lnTo>
                <a:lnTo>
                  <a:pt x="241289" y="22966"/>
                </a:lnTo>
                <a:lnTo>
                  <a:pt x="248489" y="26675"/>
                </a:lnTo>
                <a:lnTo>
                  <a:pt x="257099" y="30417"/>
                </a:lnTo>
                <a:lnTo>
                  <a:pt x="266650" y="34182"/>
                </a:lnTo>
                <a:lnTo>
                  <a:pt x="276826" y="37962"/>
                </a:lnTo>
                <a:lnTo>
                  <a:pt x="287421" y="44292"/>
                </a:lnTo>
                <a:lnTo>
                  <a:pt x="298294" y="52322"/>
                </a:lnTo>
                <a:lnTo>
                  <a:pt x="309352" y="61485"/>
                </a:lnTo>
                <a:lnTo>
                  <a:pt x="317995" y="68864"/>
                </a:lnTo>
                <a:lnTo>
                  <a:pt x="325026" y="75053"/>
                </a:lnTo>
                <a:lnTo>
                  <a:pt x="336226" y="85317"/>
                </a:lnTo>
                <a:lnTo>
                  <a:pt x="345437" y="94111"/>
                </a:lnTo>
                <a:lnTo>
                  <a:pt x="379299" y="127670"/>
                </a:lnTo>
                <a:lnTo>
                  <a:pt x="382406" y="133307"/>
                </a:lnTo>
                <a:lnTo>
                  <a:pt x="385858" y="146344"/>
                </a:lnTo>
                <a:lnTo>
                  <a:pt x="387392" y="157218"/>
                </a:lnTo>
                <a:lnTo>
                  <a:pt x="388074" y="166284"/>
                </a:lnTo>
                <a:lnTo>
                  <a:pt x="388377" y="174547"/>
                </a:lnTo>
                <a:lnTo>
                  <a:pt x="388588" y="213251"/>
                </a:lnTo>
                <a:lnTo>
                  <a:pt x="388598" y="225921"/>
                </a:lnTo>
                <a:lnTo>
                  <a:pt x="387335" y="235638"/>
                </a:lnTo>
                <a:lnTo>
                  <a:pt x="385224" y="243386"/>
                </a:lnTo>
                <a:lnTo>
                  <a:pt x="382545" y="249821"/>
                </a:lnTo>
                <a:lnTo>
                  <a:pt x="379490" y="257921"/>
                </a:lnTo>
                <a:lnTo>
                  <a:pt x="372709" y="277081"/>
                </a:lnTo>
                <a:lnTo>
                  <a:pt x="367852" y="286255"/>
                </a:lnTo>
                <a:lnTo>
                  <a:pt x="362075" y="294910"/>
                </a:lnTo>
                <a:lnTo>
                  <a:pt x="355683" y="303221"/>
                </a:lnTo>
                <a:lnTo>
                  <a:pt x="345194" y="315841"/>
                </a:lnTo>
                <a:lnTo>
                  <a:pt x="335030" y="326953"/>
                </a:lnTo>
                <a:lnTo>
                  <a:pt x="311194" y="351397"/>
                </a:lnTo>
                <a:lnTo>
                  <a:pt x="293880" y="368831"/>
                </a:lnTo>
                <a:lnTo>
                  <a:pt x="288630" y="371551"/>
                </a:lnTo>
                <a:lnTo>
                  <a:pt x="282590" y="373365"/>
                </a:lnTo>
                <a:lnTo>
                  <a:pt x="276023" y="374574"/>
                </a:lnTo>
                <a:lnTo>
                  <a:pt x="265340" y="379304"/>
                </a:lnTo>
                <a:lnTo>
                  <a:pt x="256359" y="385639"/>
                </a:lnTo>
                <a:lnTo>
                  <a:pt x="248134" y="392688"/>
                </a:lnTo>
                <a:lnTo>
                  <a:pt x="236858" y="400054"/>
                </a:lnTo>
                <a:lnTo>
                  <a:pt x="230295" y="403797"/>
                </a:lnTo>
                <a:lnTo>
                  <a:pt x="219617" y="407955"/>
                </a:lnTo>
                <a:lnTo>
                  <a:pt x="210637" y="409803"/>
                </a:lnTo>
                <a:lnTo>
                  <a:pt x="202413" y="410624"/>
                </a:lnTo>
                <a:lnTo>
                  <a:pt x="198442" y="412113"/>
                </a:lnTo>
                <a:lnTo>
                  <a:pt x="186330" y="420242"/>
                </a:lnTo>
                <a:lnTo>
                  <a:pt x="185180" y="421065"/>
                </a:lnTo>
                <a:lnTo>
                  <a:pt x="180515" y="421980"/>
                </a:lnTo>
                <a:lnTo>
                  <a:pt x="171450" y="42271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929"/>
          <p:cNvSpPr/>
          <p:nvPr/>
        </p:nvSpPr>
        <p:spPr>
          <a:xfrm>
            <a:off x="2091690" y="3611879"/>
            <a:ext cx="377191" cy="182724"/>
          </a:xfrm>
          <a:custGeom>
            <a:avLst/>
            <a:gdLst/>
            <a:ahLst/>
            <a:cxnLst/>
            <a:rect l="0" t="0" r="0" b="0"/>
            <a:pathLst>
              <a:path w="377191" h="182724">
                <a:moveTo>
                  <a:pt x="0" y="0"/>
                </a:moveTo>
                <a:lnTo>
                  <a:pt x="6067" y="12136"/>
                </a:lnTo>
                <a:lnTo>
                  <a:pt x="7855" y="16981"/>
                </a:lnTo>
                <a:lnTo>
                  <a:pt x="9046" y="21481"/>
                </a:lnTo>
                <a:lnTo>
                  <a:pt x="9841" y="25751"/>
                </a:lnTo>
                <a:lnTo>
                  <a:pt x="10370" y="29867"/>
                </a:lnTo>
                <a:lnTo>
                  <a:pt x="10723" y="33882"/>
                </a:lnTo>
                <a:lnTo>
                  <a:pt x="10959" y="37828"/>
                </a:lnTo>
                <a:lnTo>
                  <a:pt x="12386" y="42999"/>
                </a:lnTo>
                <a:lnTo>
                  <a:pt x="14607" y="48986"/>
                </a:lnTo>
                <a:lnTo>
                  <a:pt x="17358" y="55518"/>
                </a:lnTo>
                <a:lnTo>
                  <a:pt x="20462" y="61142"/>
                </a:lnTo>
                <a:lnTo>
                  <a:pt x="23801" y="66162"/>
                </a:lnTo>
                <a:lnTo>
                  <a:pt x="27297" y="70777"/>
                </a:lnTo>
                <a:lnTo>
                  <a:pt x="30898" y="75125"/>
                </a:lnTo>
                <a:lnTo>
                  <a:pt x="34569" y="79294"/>
                </a:lnTo>
                <a:lnTo>
                  <a:pt x="38286" y="83343"/>
                </a:lnTo>
                <a:lnTo>
                  <a:pt x="40764" y="87312"/>
                </a:lnTo>
                <a:lnTo>
                  <a:pt x="42416" y="91228"/>
                </a:lnTo>
                <a:lnTo>
                  <a:pt x="43517" y="95109"/>
                </a:lnTo>
                <a:lnTo>
                  <a:pt x="46791" y="98966"/>
                </a:lnTo>
                <a:lnTo>
                  <a:pt x="51514" y="102808"/>
                </a:lnTo>
                <a:lnTo>
                  <a:pt x="57202" y="106638"/>
                </a:lnTo>
                <a:lnTo>
                  <a:pt x="60995" y="110462"/>
                </a:lnTo>
                <a:lnTo>
                  <a:pt x="63523" y="114282"/>
                </a:lnTo>
                <a:lnTo>
                  <a:pt x="65209" y="118098"/>
                </a:lnTo>
                <a:lnTo>
                  <a:pt x="67602" y="121912"/>
                </a:lnTo>
                <a:lnTo>
                  <a:pt x="70468" y="125725"/>
                </a:lnTo>
                <a:lnTo>
                  <a:pt x="73649" y="129537"/>
                </a:lnTo>
                <a:lnTo>
                  <a:pt x="75769" y="133348"/>
                </a:lnTo>
                <a:lnTo>
                  <a:pt x="77182" y="137159"/>
                </a:lnTo>
                <a:lnTo>
                  <a:pt x="78125" y="140969"/>
                </a:lnTo>
                <a:lnTo>
                  <a:pt x="80023" y="144780"/>
                </a:lnTo>
                <a:lnTo>
                  <a:pt x="82559" y="148590"/>
                </a:lnTo>
                <a:lnTo>
                  <a:pt x="85519" y="152400"/>
                </a:lnTo>
                <a:lnTo>
                  <a:pt x="87493" y="156210"/>
                </a:lnTo>
                <a:lnTo>
                  <a:pt x="88808" y="160021"/>
                </a:lnTo>
                <a:lnTo>
                  <a:pt x="89685" y="163830"/>
                </a:lnTo>
                <a:lnTo>
                  <a:pt x="91540" y="166371"/>
                </a:lnTo>
                <a:lnTo>
                  <a:pt x="94047" y="168064"/>
                </a:lnTo>
                <a:lnTo>
                  <a:pt x="96988" y="169192"/>
                </a:lnTo>
                <a:lnTo>
                  <a:pt x="103642" y="173834"/>
                </a:lnTo>
                <a:lnTo>
                  <a:pt x="112195" y="181093"/>
                </a:lnTo>
                <a:lnTo>
                  <a:pt x="116751" y="182086"/>
                </a:lnTo>
                <a:lnTo>
                  <a:pt x="126456" y="182645"/>
                </a:lnTo>
                <a:lnTo>
                  <a:pt x="130024" y="182723"/>
                </a:lnTo>
                <a:lnTo>
                  <a:pt x="133673" y="181506"/>
                </a:lnTo>
                <a:lnTo>
                  <a:pt x="141113" y="176766"/>
                </a:lnTo>
                <a:lnTo>
                  <a:pt x="152040" y="173813"/>
                </a:lnTo>
                <a:lnTo>
                  <a:pt x="158510" y="173026"/>
                </a:lnTo>
                <a:lnTo>
                  <a:pt x="164093" y="171231"/>
                </a:lnTo>
                <a:lnTo>
                  <a:pt x="173683" y="165850"/>
                </a:lnTo>
                <a:lnTo>
                  <a:pt x="198358" y="149612"/>
                </a:lnTo>
                <a:lnTo>
                  <a:pt x="207169" y="142922"/>
                </a:lnTo>
                <a:lnTo>
                  <a:pt x="215582" y="135921"/>
                </a:lnTo>
                <a:lnTo>
                  <a:pt x="223731" y="128714"/>
                </a:lnTo>
                <a:lnTo>
                  <a:pt x="231704" y="122639"/>
                </a:lnTo>
                <a:lnTo>
                  <a:pt x="239559" y="117320"/>
                </a:lnTo>
                <a:lnTo>
                  <a:pt x="247336" y="112503"/>
                </a:lnTo>
                <a:lnTo>
                  <a:pt x="256331" y="105482"/>
                </a:lnTo>
                <a:lnTo>
                  <a:pt x="266137" y="96992"/>
                </a:lnTo>
                <a:lnTo>
                  <a:pt x="284653" y="79937"/>
                </a:lnTo>
                <a:lnTo>
                  <a:pt x="297116" y="68125"/>
                </a:lnTo>
                <a:lnTo>
                  <a:pt x="303487" y="63197"/>
                </a:lnTo>
                <a:lnTo>
                  <a:pt x="310275" y="58641"/>
                </a:lnTo>
                <a:lnTo>
                  <a:pt x="317340" y="54334"/>
                </a:lnTo>
                <a:lnTo>
                  <a:pt x="323319" y="50193"/>
                </a:lnTo>
                <a:lnTo>
                  <a:pt x="328576" y="46162"/>
                </a:lnTo>
                <a:lnTo>
                  <a:pt x="333351" y="42205"/>
                </a:lnTo>
                <a:lnTo>
                  <a:pt x="342042" y="37808"/>
                </a:lnTo>
                <a:lnTo>
                  <a:pt x="346138" y="36635"/>
                </a:lnTo>
                <a:lnTo>
                  <a:pt x="354076" y="31946"/>
                </a:lnTo>
                <a:lnTo>
                  <a:pt x="357970" y="28918"/>
                </a:lnTo>
                <a:lnTo>
                  <a:pt x="365684" y="25553"/>
                </a:lnTo>
                <a:lnTo>
                  <a:pt x="369519" y="24655"/>
                </a:lnTo>
                <a:lnTo>
                  <a:pt x="372076" y="22787"/>
                </a:lnTo>
                <a:lnTo>
                  <a:pt x="373781" y="20272"/>
                </a:lnTo>
                <a:lnTo>
                  <a:pt x="377190" y="1143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930"/>
          <p:cNvSpPr/>
          <p:nvPr/>
        </p:nvSpPr>
        <p:spPr>
          <a:xfrm>
            <a:off x="2137410" y="3531870"/>
            <a:ext cx="194311" cy="182881"/>
          </a:xfrm>
          <a:custGeom>
            <a:avLst/>
            <a:gdLst/>
            <a:ahLst/>
            <a:cxnLst/>
            <a:rect l="0" t="0" r="0" b="0"/>
            <a:pathLst>
              <a:path w="194311" h="182881">
                <a:moveTo>
                  <a:pt x="0" y="182880"/>
                </a:moveTo>
                <a:lnTo>
                  <a:pt x="0" y="170744"/>
                </a:lnTo>
                <a:lnTo>
                  <a:pt x="1270" y="164629"/>
                </a:lnTo>
                <a:lnTo>
                  <a:pt x="3386" y="158013"/>
                </a:lnTo>
                <a:lnTo>
                  <a:pt x="6067" y="151061"/>
                </a:lnTo>
                <a:lnTo>
                  <a:pt x="11665" y="142617"/>
                </a:lnTo>
                <a:lnTo>
                  <a:pt x="19207" y="133178"/>
                </a:lnTo>
                <a:lnTo>
                  <a:pt x="35206" y="115070"/>
                </a:lnTo>
                <a:lnTo>
                  <a:pt x="46550" y="102789"/>
                </a:lnTo>
                <a:lnTo>
                  <a:pt x="66145" y="82667"/>
                </a:lnTo>
                <a:lnTo>
                  <a:pt x="75846" y="75431"/>
                </a:lnTo>
                <a:lnTo>
                  <a:pt x="87394" y="68067"/>
                </a:lnTo>
                <a:lnTo>
                  <a:pt x="100172" y="60618"/>
                </a:lnTo>
                <a:lnTo>
                  <a:pt x="109961" y="54382"/>
                </a:lnTo>
                <a:lnTo>
                  <a:pt x="117757" y="48954"/>
                </a:lnTo>
                <a:lnTo>
                  <a:pt x="124225" y="44066"/>
                </a:lnTo>
                <a:lnTo>
                  <a:pt x="131077" y="39537"/>
                </a:lnTo>
                <a:lnTo>
                  <a:pt x="138184" y="35248"/>
                </a:lnTo>
                <a:lnTo>
                  <a:pt x="145463" y="31118"/>
                </a:lnTo>
                <a:lnTo>
                  <a:pt x="151585" y="27096"/>
                </a:lnTo>
                <a:lnTo>
                  <a:pt x="156936" y="23144"/>
                </a:lnTo>
                <a:lnTo>
                  <a:pt x="161774" y="19239"/>
                </a:lnTo>
                <a:lnTo>
                  <a:pt x="166269" y="15366"/>
                </a:lnTo>
                <a:lnTo>
                  <a:pt x="170536" y="11514"/>
                </a:lnTo>
                <a:lnTo>
                  <a:pt x="174651" y="7675"/>
                </a:lnTo>
                <a:lnTo>
                  <a:pt x="178664" y="5117"/>
                </a:lnTo>
                <a:lnTo>
                  <a:pt x="182609" y="3411"/>
                </a:lnTo>
                <a:lnTo>
                  <a:pt x="19431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931"/>
          <p:cNvSpPr/>
          <p:nvPr/>
        </p:nvSpPr>
        <p:spPr>
          <a:xfrm>
            <a:off x="2080260" y="3417570"/>
            <a:ext cx="182881" cy="171451"/>
          </a:xfrm>
          <a:custGeom>
            <a:avLst/>
            <a:gdLst/>
            <a:ahLst/>
            <a:cxnLst/>
            <a:rect l="0" t="0" r="0" b="0"/>
            <a:pathLst>
              <a:path w="182881" h="171451">
                <a:moveTo>
                  <a:pt x="0" y="171450"/>
                </a:moveTo>
                <a:lnTo>
                  <a:pt x="0" y="165382"/>
                </a:lnTo>
                <a:lnTo>
                  <a:pt x="1270" y="162324"/>
                </a:lnTo>
                <a:lnTo>
                  <a:pt x="3386" y="159016"/>
                </a:lnTo>
                <a:lnTo>
                  <a:pt x="6067" y="155540"/>
                </a:lnTo>
                <a:lnTo>
                  <a:pt x="10395" y="151953"/>
                </a:lnTo>
                <a:lnTo>
                  <a:pt x="15820" y="148292"/>
                </a:lnTo>
                <a:lnTo>
                  <a:pt x="21976" y="144581"/>
                </a:lnTo>
                <a:lnTo>
                  <a:pt x="27351" y="140837"/>
                </a:lnTo>
                <a:lnTo>
                  <a:pt x="32204" y="137071"/>
                </a:lnTo>
                <a:lnTo>
                  <a:pt x="36709" y="133291"/>
                </a:lnTo>
                <a:lnTo>
                  <a:pt x="40983" y="129501"/>
                </a:lnTo>
                <a:lnTo>
                  <a:pt x="49117" y="121902"/>
                </a:lnTo>
                <a:lnTo>
                  <a:pt x="64688" y="106676"/>
                </a:lnTo>
                <a:lnTo>
                  <a:pt x="72353" y="99058"/>
                </a:lnTo>
                <a:lnTo>
                  <a:pt x="77445" y="95248"/>
                </a:lnTo>
                <a:lnTo>
                  <a:pt x="83380" y="91439"/>
                </a:lnTo>
                <a:lnTo>
                  <a:pt x="89877" y="87629"/>
                </a:lnTo>
                <a:lnTo>
                  <a:pt x="95478" y="83819"/>
                </a:lnTo>
                <a:lnTo>
                  <a:pt x="100482" y="80009"/>
                </a:lnTo>
                <a:lnTo>
                  <a:pt x="105088" y="76199"/>
                </a:lnTo>
                <a:lnTo>
                  <a:pt x="109428" y="71119"/>
                </a:lnTo>
                <a:lnTo>
                  <a:pt x="113592" y="65193"/>
                </a:lnTo>
                <a:lnTo>
                  <a:pt x="117638" y="58702"/>
                </a:lnTo>
                <a:lnTo>
                  <a:pt x="121605" y="54374"/>
                </a:lnTo>
                <a:lnTo>
                  <a:pt x="125520" y="51489"/>
                </a:lnTo>
                <a:lnTo>
                  <a:pt x="129400" y="49566"/>
                </a:lnTo>
                <a:lnTo>
                  <a:pt x="133257" y="47014"/>
                </a:lnTo>
                <a:lnTo>
                  <a:pt x="137098" y="44042"/>
                </a:lnTo>
                <a:lnTo>
                  <a:pt x="140928" y="40791"/>
                </a:lnTo>
                <a:lnTo>
                  <a:pt x="146022" y="36084"/>
                </a:lnTo>
                <a:lnTo>
                  <a:pt x="170309" y="12540"/>
                </a:lnTo>
                <a:lnTo>
                  <a:pt x="18288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932"/>
          <p:cNvSpPr/>
          <p:nvPr/>
        </p:nvSpPr>
        <p:spPr>
          <a:xfrm>
            <a:off x="2434589" y="3177539"/>
            <a:ext cx="354332" cy="405067"/>
          </a:xfrm>
          <a:custGeom>
            <a:avLst/>
            <a:gdLst/>
            <a:ahLst/>
            <a:cxnLst/>
            <a:rect l="0" t="0" r="0" b="0"/>
            <a:pathLst>
              <a:path w="354332" h="405067">
                <a:moveTo>
                  <a:pt x="0" y="137161"/>
                </a:moveTo>
                <a:lnTo>
                  <a:pt x="6068" y="143228"/>
                </a:lnTo>
                <a:lnTo>
                  <a:pt x="9126" y="145016"/>
                </a:lnTo>
                <a:lnTo>
                  <a:pt x="19497" y="148801"/>
                </a:lnTo>
                <a:lnTo>
                  <a:pt x="26869" y="154187"/>
                </a:lnTo>
                <a:lnTo>
                  <a:pt x="33153" y="157402"/>
                </a:lnTo>
                <a:lnTo>
                  <a:pt x="41152" y="160814"/>
                </a:lnTo>
                <a:lnTo>
                  <a:pt x="50295" y="164360"/>
                </a:lnTo>
                <a:lnTo>
                  <a:pt x="57660" y="169263"/>
                </a:lnTo>
                <a:lnTo>
                  <a:pt x="63840" y="175073"/>
                </a:lnTo>
                <a:lnTo>
                  <a:pt x="69230" y="181485"/>
                </a:lnTo>
                <a:lnTo>
                  <a:pt x="76634" y="192110"/>
                </a:lnTo>
                <a:lnTo>
                  <a:pt x="85379" y="205544"/>
                </a:lnTo>
                <a:lnTo>
                  <a:pt x="95020" y="220849"/>
                </a:lnTo>
                <a:lnTo>
                  <a:pt x="102717" y="233593"/>
                </a:lnTo>
                <a:lnTo>
                  <a:pt x="109118" y="244629"/>
                </a:lnTo>
                <a:lnTo>
                  <a:pt x="119617" y="263664"/>
                </a:lnTo>
                <a:lnTo>
                  <a:pt x="128517" y="280591"/>
                </a:lnTo>
                <a:lnTo>
                  <a:pt x="133319" y="293194"/>
                </a:lnTo>
                <a:lnTo>
                  <a:pt x="136723" y="304299"/>
                </a:lnTo>
                <a:lnTo>
                  <a:pt x="139409" y="310816"/>
                </a:lnTo>
                <a:lnTo>
                  <a:pt x="142469" y="317701"/>
                </a:lnTo>
                <a:lnTo>
                  <a:pt x="145780" y="326101"/>
                </a:lnTo>
                <a:lnTo>
                  <a:pt x="152845" y="345594"/>
                </a:lnTo>
                <a:lnTo>
                  <a:pt x="156507" y="353586"/>
                </a:lnTo>
                <a:lnTo>
                  <a:pt x="163962" y="365853"/>
                </a:lnTo>
                <a:lnTo>
                  <a:pt x="168122" y="375538"/>
                </a:lnTo>
                <a:lnTo>
                  <a:pt x="169232" y="379899"/>
                </a:lnTo>
                <a:lnTo>
                  <a:pt x="173851" y="388131"/>
                </a:lnTo>
                <a:lnTo>
                  <a:pt x="176861" y="392104"/>
                </a:lnTo>
                <a:lnTo>
                  <a:pt x="180205" y="399905"/>
                </a:lnTo>
                <a:lnTo>
                  <a:pt x="181097" y="403764"/>
                </a:lnTo>
                <a:lnTo>
                  <a:pt x="181692" y="405066"/>
                </a:lnTo>
                <a:lnTo>
                  <a:pt x="182088" y="404664"/>
                </a:lnTo>
                <a:lnTo>
                  <a:pt x="182352" y="403126"/>
                </a:lnTo>
                <a:lnTo>
                  <a:pt x="181258" y="400831"/>
                </a:lnTo>
                <a:lnTo>
                  <a:pt x="173651" y="391533"/>
                </a:lnTo>
                <a:lnTo>
                  <a:pt x="166925" y="384412"/>
                </a:lnTo>
                <a:lnTo>
                  <a:pt x="164624" y="380734"/>
                </a:lnTo>
                <a:lnTo>
                  <a:pt x="160114" y="369492"/>
                </a:lnTo>
                <a:lnTo>
                  <a:pt x="151299" y="358117"/>
                </a:lnTo>
                <a:lnTo>
                  <a:pt x="144291" y="350510"/>
                </a:lnTo>
                <a:lnTo>
                  <a:pt x="141914" y="346704"/>
                </a:lnTo>
                <a:lnTo>
                  <a:pt x="139273" y="339087"/>
                </a:lnTo>
                <a:lnTo>
                  <a:pt x="134713" y="328082"/>
                </a:lnTo>
                <a:lnTo>
                  <a:pt x="128453" y="315995"/>
                </a:lnTo>
                <a:lnTo>
                  <a:pt x="121437" y="306389"/>
                </a:lnTo>
                <a:lnTo>
                  <a:pt x="114086" y="294500"/>
                </a:lnTo>
                <a:lnTo>
                  <a:pt x="106585" y="282019"/>
                </a:lnTo>
                <a:lnTo>
                  <a:pt x="99018" y="272239"/>
                </a:lnTo>
                <a:lnTo>
                  <a:pt x="91422" y="263659"/>
                </a:lnTo>
                <a:lnTo>
                  <a:pt x="87618" y="259592"/>
                </a:lnTo>
                <a:lnTo>
                  <a:pt x="85082" y="254342"/>
                </a:lnTo>
                <a:lnTo>
                  <a:pt x="82265" y="241734"/>
                </a:lnTo>
                <a:lnTo>
                  <a:pt x="77626" y="231051"/>
                </a:lnTo>
                <a:lnTo>
                  <a:pt x="71331" y="222070"/>
                </a:lnTo>
                <a:lnTo>
                  <a:pt x="60647" y="209873"/>
                </a:lnTo>
                <a:lnTo>
                  <a:pt x="53201" y="202074"/>
                </a:lnTo>
                <a:lnTo>
                  <a:pt x="41869" y="190543"/>
                </a:lnTo>
                <a:lnTo>
                  <a:pt x="39343" y="186719"/>
                </a:lnTo>
                <a:lnTo>
                  <a:pt x="36536" y="179083"/>
                </a:lnTo>
                <a:lnTo>
                  <a:pt x="34956" y="167644"/>
                </a:lnTo>
                <a:lnTo>
                  <a:pt x="34488" y="156211"/>
                </a:lnTo>
                <a:lnTo>
                  <a:pt x="34349" y="144781"/>
                </a:lnTo>
                <a:lnTo>
                  <a:pt x="35599" y="142240"/>
                </a:lnTo>
                <a:lnTo>
                  <a:pt x="37703" y="140548"/>
                </a:lnTo>
                <a:lnTo>
                  <a:pt x="40376" y="139418"/>
                </a:lnTo>
                <a:lnTo>
                  <a:pt x="42157" y="137395"/>
                </a:lnTo>
                <a:lnTo>
                  <a:pt x="43345" y="134777"/>
                </a:lnTo>
                <a:lnTo>
                  <a:pt x="44137" y="131762"/>
                </a:lnTo>
                <a:lnTo>
                  <a:pt x="47205" y="128481"/>
                </a:lnTo>
                <a:lnTo>
                  <a:pt x="57387" y="121450"/>
                </a:lnTo>
                <a:lnTo>
                  <a:pt x="66992" y="114091"/>
                </a:lnTo>
                <a:lnTo>
                  <a:pt x="76765" y="106588"/>
                </a:lnTo>
                <a:lnTo>
                  <a:pt x="82927" y="102808"/>
                </a:lnTo>
                <a:lnTo>
                  <a:pt x="89575" y="99019"/>
                </a:lnTo>
                <a:lnTo>
                  <a:pt x="110508" y="88035"/>
                </a:lnTo>
                <a:lnTo>
                  <a:pt x="123202" y="81550"/>
                </a:lnTo>
                <a:lnTo>
                  <a:pt x="138015" y="74687"/>
                </a:lnTo>
                <a:lnTo>
                  <a:pt x="197255" y="48808"/>
                </a:lnTo>
                <a:lnTo>
                  <a:pt x="207703" y="43969"/>
                </a:lnTo>
                <a:lnTo>
                  <a:pt x="222289" y="38203"/>
                </a:lnTo>
                <a:lnTo>
                  <a:pt x="258815" y="25023"/>
                </a:lnTo>
                <a:lnTo>
                  <a:pt x="304016" y="9390"/>
                </a:lnTo>
                <a:lnTo>
                  <a:pt x="314438" y="6260"/>
                </a:lnTo>
                <a:lnTo>
                  <a:pt x="322655" y="4174"/>
                </a:lnTo>
                <a:lnTo>
                  <a:pt x="354331"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933"/>
          <p:cNvSpPr/>
          <p:nvPr/>
        </p:nvSpPr>
        <p:spPr>
          <a:xfrm>
            <a:off x="2537460" y="3326798"/>
            <a:ext cx="297180" cy="125062"/>
          </a:xfrm>
          <a:custGeom>
            <a:avLst/>
            <a:gdLst/>
            <a:ahLst/>
            <a:cxnLst/>
            <a:rect l="0" t="0" r="0" b="0"/>
            <a:pathLst>
              <a:path w="297180" h="125062">
                <a:moveTo>
                  <a:pt x="0" y="125061"/>
                </a:moveTo>
                <a:lnTo>
                  <a:pt x="12135" y="112926"/>
                </a:lnTo>
                <a:lnTo>
                  <a:pt x="16980" y="109351"/>
                </a:lnTo>
                <a:lnTo>
                  <a:pt x="21480" y="106968"/>
                </a:lnTo>
                <a:lnTo>
                  <a:pt x="25750" y="105379"/>
                </a:lnTo>
                <a:lnTo>
                  <a:pt x="29866" y="103050"/>
                </a:lnTo>
                <a:lnTo>
                  <a:pt x="33881" y="100227"/>
                </a:lnTo>
                <a:lnTo>
                  <a:pt x="37827" y="97075"/>
                </a:lnTo>
                <a:lnTo>
                  <a:pt x="42998" y="93704"/>
                </a:lnTo>
                <a:lnTo>
                  <a:pt x="48985" y="90186"/>
                </a:lnTo>
                <a:lnTo>
                  <a:pt x="55516" y="86571"/>
                </a:lnTo>
                <a:lnTo>
                  <a:pt x="69547" y="79168"/>
                </a:lnTo>
                <a:lnTo>
                  <a:pt x="76845" y="75416"/>
                </a:lnTo>
                <a:lnTo>
                  <a:pt x="82980" y="71644"/>
                </a:lnTo>
                <a:lnTo>
                  <a:pt x="88340" y="67860"/>
                </a:lnTo>
                <a:lnTo>
                  <a:pt x="93183" y="64067"/>
                </a:lnTo>
                <a:lnTo>
                  <a:pt x="98952" y="60268"/>
                </a:lnTo>
                <a:lnTo>
                  <a:pt x="105338" y="56466"/>
                </a:lnTo>
                <a:lnTo>
                  <a:pt x="112135" y="52661"/>
                </a:lnTo>
                <a:lnTo>
                  <a:pt x="126461" y="45047"/>
                </a:lnTo>
                <a:lnTo>
                  <a:pt x="156354" y="29811"/>
                </a:lnTo>
                <a:lnTo>
                  <a:pt x="166466" y="26001"/>
                </a:lnTo>
                <a:lnTo>
                  <a:pt x="178287" y="22191"/>
                </a:lnTo>
                <a:lnTo>
                  <a:pt x="203699" y="14571"/>
                </a:lnTo>
                <a:lnTo>
                  <a:pt x="227693" y="6951"/>
                </a:lnTo>
                <a:lnTo>
                  <a:pt x="236885" y="4412"/>
                </a:lnTo>
                <a:lnTo>
                  <a:pt x="244283" y="2718"/>
                </a:lnTo>
                <a:lnTo>
                  <a:pt x="250485" y="1589"/>
                </a:lnTo>
                <a:lnTo>
                  <a:pt x="257160" y="836"/>
                </a:lnTo>
                <a:lnTo>
                  <a:pt x="264150" y="335"/>
                </a:lnTo>
                <a:lnTo>
                  <a:pt x="271350" y="0"/>
                </a:lnTo>
                <a:lnTo>
                  <a:pt x="277420" y="1048"/>
                </a:lnTo>
                <a:lnTo>
                  <a:pt x="282736" y="3016"/>
                </a:lnTo>
                <a:lnTo>
                  <a:pt x="297179" y="1076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934"/>
          <p:cNvSpPr/>
          <p:nvPr/>
        </p:nvSpPr>
        <p:spPr>
          <a:xfrm>
            <a:off x="2994718" y="4251959"/>
            <a:ext cx="468573" cy="491491"/>
          </a:xfrm>
          <a:custGeom>
            <a:avLst/>
            <a:gdLst/>
            <a:ahLst/>
            <a:cxnLst/>
            <a:rect l="0" t="0" r="0" b="0"/>
            <a:pathLst>
              <a:path w="468573" h="491491">
                <a:moveTo>
                  <a:pt x="239971" y="0"/>
                </a:moveTo>
                <a:lnTo>
                  <a:pt x="233904" y="6069"/>
                </a:lnTo>
                <a:lnTo>
                  <a:pt x="232116" y="9126"/>
                </a:lnTo>
                <a:lnTo>
                  <a:pt x="228331" y="19496"/>
                </a:lnTo>
                <a:lnTo>
                  <a:pt x="222944" y="26868"/>
                </a:lnTo>
                <a:lnTo>
                  <a:pt x="219730" y="29342"/>
                </a:lnTo>
                <a:lnTo>
                  <a:pt x="216317" y="30992"/>
                </a:lnTo>
                <a:lnTo>
                  <a:pt x="212772" y="32091"/>
                </a:lnTo>
                <a:lnTo>
                  <a:pt x="205446" y="36700"/>
                </a:lnTo>
                <a:lnTo>
                  <a:pt x="201715" y="39707"/>
                </a:lnTo>
                <a:lnTo>
                  <a:pt x="199227" y="44251"/>
                </a:lnTo>
                <a:lnTo>
                  <a:pt x="196463" y="56074"/>
                </a:lnTo>
                <a:lnTo>
                  <a:pt x="191848" y="66409"/>
                </a:lnTo>
                <a:lnTo>
                  <a:pt x="184293" y="76505"/>
                </a:lnTo>
                <a:lnTo>
                  <a:pt x="172469" y="89460"/>
                </a:lnTo>
                <a:lnTo>
                  <a:pt x="168300" y="96470"/>
                </a:lnTo>
                <a:lnTo>
                  <a:pt x="163667" y="111032"/>
                </a:lnTo>
                <a:lnTo>
                  <a:pt x="158222" y="122585"/>
                </a:lnTo>
                <a:lnTo>
                  <a:pt x="151568" y="133222"/>
                </a:lnTo>
                <a:lnTo>
                  <a:pt x="144378" y="146417"/>
                </a:lnTo>
                <a:lnTo>
                  <a:pt x="129414" y="175584"/>
                </a:lnTo>
                <a:lnTo>
                  <a:pt x="110423" y="213403"/>
                </a:lnTo>
                <a:lnTo>
                  <a:pt x="102808" y="225233"/>
                </a:lnTo>
                <a:lnTo>
                  <a:pt x="98999" y="230165"/>
                </a:lnTo>
                <a:lnTo>
                  <a:pt x="95190" y="237263"/>
                </a:lnTo>
                <a:lnTo>
                  <a:pt x="91381" y="245806"/>
                </a:lnTo>
                <a:lnTo>
                  <a:pt x="87571" y="255311"/>
                </a:lnTo>
                <a:lnTo>
                  <a:pt x="82491" y="265457"/>
                </a:lnTo>
                <a:lnTo>
                  <a:pt x="76565" y="276032"/>
                </a:lnTo>
                <a:lnTo>
                  <a:pt x="70073" y="286891"/>
                </a:lnTo>
                <a:lnTo>
                  <a:pt x="65746" y="296671"/>
                </a:lnTo>
                <a:lnTo>
                  <a:pt x="62861" y="305731"/>
                </a:lnTo>
                <a:lnTo>
                  <a:pt x="60938" y="314311"/>
                </a:lnTo>
                <a:lnTo>
                  <a:pt x="58386" y="322571"/>
                </a:lnTo>
                <a:lnTo>
                  <a:pt x="55415" y="330617"/>
                </a:lnTo>
                <a:lnTo>
                  <a:pt x="49996" y="345061"/>
                </a:lnTo>
                <a:lnTo>
                  <a:pt x="45676" y="360333"/>
                </a:lnTo>
                <a:lnTo>
                  <a:pt x="40164" y="368851"/>
                </a:lnTo>
                <a:lnTo>
                  <a:pt x="36917" y="376711"/>
                </a:lnTo>
                <a:lnTo>
                  <a:pt x="33482" y="387031"/>
                </a:lnTo>
                <a:lnTo>
                  <a:pt x="29922" y="398991"/>
                </a:lnTo>
                <a:lnTo>
                  <a:pt x="26278" y="409504"/>
                </a:lnTo>
                <a:lnTo>
                  <a:pt x="22579" y="419053"/>
                </a:lnTo>
                <a:lnTo>
                  <a:pt x="18843" y="427959"/>
                </a:lnTo>
                <a:lnTo>
                  <a:pt x="11306" y="441241"/>
                </a:lnTo>
                <a:lnTo>
                  <a:pt x="4992" y="451377"/>
                </a:lnTo>
                <a:lnTo>
                  <a:pt x="2187" y="460116"/>
                </a:lnTo>
                <a:lnTo>
                  <a:pt x="607" y="472175"/>
                </a:lnTo>
                <a:lnTo>
                  <a:pt x="73" y="486358"/>
                </a:lnTo>
                <a:lnTo>
                  <a:pt x="0" y="489210"/>
                </a:lnTo>
                <a:lnTo>
                  <a:pt x="1251" y="489970"/>
                </a:lnTo>
                <a:lnTo>
                  <a:pt x="9788" y="491290"/>
                </a:lnTo>
                <a:lnTo>
                  <a:pt x="22920" y="491479"/>
                </a:lnTo>
                <a:lnTo>
                  <a:pt x="49625" y="491490"/>
                </a:lnTo>
                <a:lnTo>
                  <a:pt x="53384" y="490220"/>
                </a:lnTo>
                <a:lnTo>
                  <a:pt x="64742" y="483635"/>
                </a:lnTo>
                <a:lnTo>
                  <a:pt x="72345" y="481649"/>
                </a:lnTo>
                <a:lnTo>
                  <a:pt x="74880" y="479850"/>
                </a:lnTo>
                <a:lnTo>
                  <a:pt x="76571" y="477380"/>
                </a:lnTo>
                <a:lnTo>
                  <a:pt x="77698" y="474463"/>
                </a:lnTo>
                <a:lnTo>
                  <a:pt x="80989" y="472519"/>
                </a:lnTo>
                <a:lnTo>
                  <a:pt x="91419" y="470359"/>
                </a:lnTo>
                <a:lnTo>
                  <a:pt x="105504" y="469142"/>
                </a:lnTo>
                <a:lnTo>
                  <a:pt x="117131" y="465472"/>
                </a:lnTo>
                <a:lnTo>
                  <a:pt x="129496" y="460876"/>
                </a:lnTo>
                <a:lnTo>
                  <a:pt x="139225" y="458834"/>
                </a:lnTo>
                <a:lnTo>
                  <a:pt x="147782" y="454540"/>
                </a:lnTo>
                <a:lnTo>
                  <a:pt x="151842" y="451617"/>
                </a:lnTo>
                <a:lnTo>
                  <a:pt x="163126" y="448369"/>
                </a:lnTo>
                <a:lnTo>
                  <a:pt x="169691" y="447502"/>
                </a:lnTo>
                <a:lnTo>
                  <a:pt x="180373" y="443154"/>
                </a:lnTo>
                <a:lnTo>
                  <a:pt x="184999" y="440216"/>
                </a:lnTo>
                <a:lnTo>
                  <a:pt x="196913" y="436952"/>
                </a:lnTo>
                <a:lnTo>
                  <a:pt x="210674" y="434231"/>
                </a:lnTo>
                <a:lnTo>
                  <a:pt x="225257" y="428789"/>
                </a:lnTo>
                <a:lnTo>
                  <a:pt x="233972" y="424289"/>
                </a:lnTo>
                <a:lnTo>
                  <a:pt x="243592" y="418750"/>
                </a:lnTo>
                <a:lnTo>
                  <a:pt x="253815" y="412517"/>
                </a:lnTo>
                <a:lnTo>
                  <a:pt x="266981" y="405821"/>
                </a:lnTo>
                <a:lnTo>
                  <a:pt x="282107" y="398817"/>
                </a:lnTo>
                <a:lnTo>
                  <a:pt x="312039" y="385533"/>
                </a:lnTo>
                <a:lnTo>
                  <a:pt x="333808" y="375394"/>
                </a:lnTo>
                <a:lnTo>
                  <a:pt x="343169" y="372183"/>
                </a:lnTo>
                <a:lnTo>
                  <a:pt x="351950" y="370042"/>
                </a:lnTo>
                <a:lnTo>
                  <a:pt x="360344" y="368615"/>
                </a:lnTo>
                <a:lnTo>
                  <a:pt x="368480" y="366393"/>
                </a:lnTo>
                <a:lnTo>
                  <a:pt x="376444" y="363642"/>
                </a:lnTo>
                <a:lnTo>
                  <a:pt x="384293" y="360538"/>
                </a:lnTo>
                <a:lnTo>
                  <a:pt x="392066" y="358469"/>
                </a:lnTo>
                <a:lnTo>
                  <a:pt x="399788" y="357089"/>
                </a:lnTo>
                <a:lnTo>
                  <a:pt x="407476" y="356170"/>
                </a:lnTo>
                <a:lnTo>
                  <a:pt x="419405" y="351761"/>
                </a:lnTo>
                <a:lnTo>
                  <a:pt x="428940" y="346838"/>
                </a:lnTo>
                <a:lnTo>
                  <a:pt x="437411" y="344651"/>
                </a:lnTo>
                <a:lnTo>
                  <a:pt x="449320" y="343419"/>
                </a:lnTo>
                <a:lnTo>
                  <a:pt x="457052" y="343131"/>
                </a:lnTo>
                <a:lnTo>
                  <a:pt x="468572" y="34290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935"/>
          <p:cNvSpPr/>
          <p:nvPr/>
        </p:nvSpPr>
        <p:spPr>
          <a:xfrm>
            <a:off x="3657811" y="3920489"/>
            <a:ext cx="468419" cy="694671"/>
          </a:xfrm>
          <a:custGeom>
            <a:avLst/>
            <a:gdLst/>
            <a:ahLst/>
            <a:cxnLst/>
            <a:rect l="0" t="0" r="0" b="0"/>
            <a:pathLst>
              <a:path w="468419" h="694671">
                <a:moveTo>
                  <a:pt x="45509" y="217170"/>
                </a:moveTo>
                <a:lnTo>
                  <a:pt x="53364" y="234151"/>
                </a:lnTo>
                <a:lnTo>
                  <a:pt x="55350" y="242921"/>
                </a:lnTo>
                <a:lnTo>
                  <a:pt x="56468" y="261066"/>
                </a:lnTo>
                <a:lnTo>
                  <a:pt x="60116" y="275203"/>
                </a:lnTo>
                <a:lnTo>
                  <a:pt x="62867" y="282529"/>
                </a:lnTo>
                <a:lnTo>
                  <a:pt x="65971" y="302653"/>
                </a:lnTo>
                <a:lnTo>
                  <a:pt x="69310" y="331309"/>
                </a:lnTo>
                <a:lnTo>
                  <a:pt x="72806" y="365653"/>
                </a:lnTo>
                <a:lnTo>
                  <a:pt x="75137" y="392358"/>
                </a:lnTo>
                <a:lnTo>
                  <a:pt x="76691" y="413972"/>
                </a:lnTo>
                <a:lnTo>
                  <a:pt x="77727" y="432192"/>
                </a:lnTo>
                <a:lnTo>
                  <a:pt x="78877" y="472756"/>
                </a:lnTo>
                <a:lnTo>
                  <a:pt x="79184" y="494240"/>
                </a:lnTo>
                <a:lnTo>
                  <a:pt x="80660" y="512374"/>
                </a:lnTo>
                <a:lnTo>
                  <a:pt x="82912" y="528273"/>
                </a:lnTo>
                <a:lnTo>
                  <a:pt x="85684" y="542682"/>
                </a:lnTo>
                <a:lnTo>
                  <a:pt x="87532" y="556098"/>
                </a:lnTo>
                <a:lnTo>
                  <a:pt x="88764" y="568852"/>
                </a:lnTo>
                <a:lnTo>
                  <a:pt x="89586" y="581165"/>
                </a:lnTo>
                <a:lnTo>
                  <a:pt x="91403" y="594454"/>
                </a:lnTo>
                <a:lnTo>
                  <a:pt x="93885" y="608393"/>
                </a:lnTo>
                <a:lnTo>
                  <a:pt x="96810" y="622765"/>
                </a:lnTo>
                <a:lnTo>
                  <a:pt x="98759" y="634887"/>
                </a:lnTo>
                <a:lnTo>
                  <a:pt x="100926" y="655128"/>
                </a:lnTo>
                <a:lnTo>
                  <a:pt x="102145" y="674737"/>
                </a:lnTo>
                <a:lnTo>
                  <a:pt x="102614" y="694670"/>
                </a:lnTo>
                <a:lnTo>
                  <a:pt x="102645" y="690404"/>
                </a:lnTo>
                <a:lnTo>
                  <a:pt x="101380" y="687599"/>
                </a:lnTo>
                <a:lnTo>
                  <a:pt x="96587" y="681097"/>
                </a:lnTo>
                <a:lnTo>
                  <a:pt x="94801" y="676315"/>
                </a:lnTo>
                <a:lnTo>
                  <a:pt x="91017" y="657449"/>
                </a:lnTo>
                <a:lnTo>
                  <a:pt x="85631" y="643143"/>
                </a:lnTo>
                <a:lnTo>
                  <a:pt x="81147" y="624342"/>
                </a:lnTo>
                <a:lnTo>
                  <a:pt x="54560" y="491331"/>
                </a:lnTo>
                <a:lnTo>
                  <a:pt x="49003" y="472334"/>
                </a:lnTo>
                <a:lnTo>
                  <a:pt x="42758" y="455860"/>
                </a:lnTo>
                <a:lnTo>
                  <a:pt x="30316" y="428664"/>
                </a:lnTo>
                <a:lnTo>
                  <a:pt x="20553" y="408111"/>
                </a:lnTo>
                <a:lnTo>
                  <a:pt x="11981" y="387123"/>
                </a:lnTo>
                <a:lnTo>
                  <a:pt x="5208" y="366365"/>
                </a:lnTo>
                <a:lnTo>
                  <a:pt x="2197" y="348673"/>
                </a:lnTo>
                <a:lnTo>
                  <a:pt x="1394" y="337859"/>
                </a:lnTo>
                <a:lnTo>
                  <a:pt x="859" y="325569"/>
                </a:lnTo>
                <a:lnTo>
                  <a:pt x="106" y="290775"/>
                </a:lnTo>
                <a:lnTo>
                  <a:pt x="0" y="281480"/>
                </a:lnTo>
                <a:lnTo>
                  <a:pt x="3269" y="264379"/>
                </a:lnTo>
                <a:lnTo>
                  <a:pt x="8955" y="248312"/>
                </a:lnTo>
                <a:lnTo>
                  <a:pt x="15716" y="232705"/>
                </a:lnTo>
                <a:lnTo>
                  <a:pt x="26341" y="217301"/>
                </a:lnTo>
                <a:lnTo>
                  <a:pt x="38259" y="203258"/>
                </a:lnTo>
                <a:lnTo>
                  <a:pt x="47790" y="192784"/>
                </a:lnTo>
                <a:lnTo>
                  <a:pt x="53379" y="189483"/>
                </a:lnTo>
                <a:lnTo>
                  <a:pt x="66364" y="185815"/>
                </a:lnTo>
                <a:lnTo>
                  <a:pt x="77214" y="180798"/>
                </a:lnTo>
                <a:lnTo>
                  <a:pt x="90080" y="173065"/>
                </a:lnTo>
                <a:lnTo>
                  <a:pt x="112731" y="161161"/>
                </a:lnTo>
                <a:lnTo>
                  <a:pt x="124614" y="154431"/>
                </a:lnTo>
                <a:lnTo>
                  <a:pt x="136345" y="147404"/>
                </a:lnTo>
                <a:lnTo>
                  <a:pt x="147976" y="140179"/>
                </a:lnTo>
                <a:lnTo>
                  <a:pt x="162081" y="132823"/>
                </a:lnTo>
                <a:lnTo>
                  <a:pt x="177833" y="125379"/>
                </a:lnTo>
                <a:lnTo>
                  <a:pt x="208459" y="111604"/>
                </a:lnTo>
                <a:lnTo>
                  <a:pt x="230538" y="101249"/>
                </a:lnTo>
                <a:lnTo>
                  <a:pt x="241251" y="96709"/>
                </a:lnTo>
                <a:lnTo>
                  <a:pt x="252204" y="92413"/>
                </a:lnTo>
                <a:lnTo>
                  <a:pt x="263315" y="88279"/>
                </a:lnTo>
                <a:lnTo>
                  <a:pt x="273263" y="82983"/>
                </a:lnTo>
                <a:lnTo>
                  <a:pt x="282435" y="76912"/>
                </a:lnTo>
                <a:lnTo>
                  <a:pt x="291090" y="70325"/>
                </a:lnTo>
                <a:lnTo>
                  <a:pt x="299399" y="64663"/>
                </a:lnTo>
                <a:lnTo>
                  <a:pt x="307479" y="59619"/>
                </a:lnTo>
                <a:lnTo>
                  <a:pt x="315406" y="54986"/>
                </a:lnTo>
                <a:lnTo>
                  <a:pt x="324500" y="50627"/>
                </a:lnTo>
                <a:lnTo>
                  <a:pt x="334373" y="46452"/>
                </a:lnTo>
                <a:lnTo>
                  <a:pt x="344765" y="42398"/>
                </a:lnTo>
                <a:lnTo>
                  <a:pt x="356773" y="37156"/>
                </a:lnTo>
                <a:lnTo>
                  <a:pt x="383662" y="24557"/>
                </a:lnTo>
                <a:lnTo>
                  <a:pt x="396674" y="18912"/>
                </a:lnTo>
                <a:lnTo>
                  <a:pt x="409159" y="13878"/>
                </a:lnTo>
                <a:lnTo>
                  <a:pt x="421292" y="9252"/>
                </a:lnTo>
                <a:lnTo>
                  <a:pt x="430651" y="6168"/>
                </a:lnTo>
                <a:lnTo>
                  <a:pt x="444437" y="2742"/>
                </a:lnTo>
                <a:lnTo>
                  <a:pt x="454796" y="1219"/>
                </a:lnTo>
                <a:lnTo>
                  <a:pt x="468418"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936"/>
          <p:cNvSpPr/>
          <p:nvPr/>
        </p:nvSpPr>
        <p:spPr>
          <a:xfrm>
            <a:off x="3737609" y="4286250"/>
            <a:ext cx="274321" cy="147002"/>
          </a:xfrm>
          <a:custGeom>
            <a:avLst/>
            <a:gdLst/>
            <a:ahLst/>
            <a:cxnLst/>
            <a:rect l="0" t="0" r="0" b="0"/>
            <a:pathLst>
              <a:path w="274321" h="147002">
                <a:moveTo>
                  <a:pt x="0" y="137159"/>
                </a:moveTo>
                <a:lnTo>
                  <a:pt x="12136" y="143227"/>
                </a:lnTo>
                <a:lnTo>
                  <a:pt x="16981" y="145015"/>
                </a:lnTo>
                <a:lnTo>
                  <a:pt x="21481" y="146206"/>
                </a:lnTo>
                <a:lnTo>
                  <a:pt x="25751" y="147001"/>
                </a:lnTo>
                <a:lnTo>
                  <a:pt x="29867" y="146260"/>
                </a:lnTo>
                <a:lnTo>
                  <a:pt x="37828" y="142051"/>
                </a:lnTo>
                <a:lnTo>
                  <a:pt x="45599" y="139334"/>
                </a:lnTo>
                <a:lnTo>
                  <a:pt x="49450" y="138609"/>
                </a:lnTo>
                <a:lnTo>
                  <a:pt x="54557" y="136855"/>
                </a:lnTo>
                <a:lnTo>
                  <a:pt x="60501" y="134417"/>
                </a:lnTo>
                <a:lnTo>
                  <a:pt x="67004" y="131521"/>
                </a:lnTo>
                <a:lnTo>
                  <a:pt x="72610" y="127051"/>
                </a:lnTo>
                <a:lnTo>
                  <a:pt x="77617" y="121530"/>
                </a:lnTo>
                <a:lnTo>
                  <a:pt x="82224" y="115310"/>
                </a:lnTo>
                <a:lnTo>
                  <a:pt x="90377" y="108623"/>
                </a:lnTo>
                <a:lnTo>
                  <a:pt x="100891" y="101625"/>
                </a:lnTo>
                <a:lnTo>
                  <a:pt x="112981" y="94420"/>
                </a:lnTo>
                <a:lnTo>
                  <a:pt x="123581" y="87076"/>
                </a:lnTo>
                <a:lnTo>
                  <a:pt x="133188" y="79641"/>
                </a:lnTo>
                <a:lnTo>
                  <a:pt x="142132" y="72144"/>
                </a:lnTo>
                <a:lnTo>
                  <a:pt x="150635" y="65876"/>
                </a:lnTo>
                <a:lnTo>
                  <a:pt x="158843" y="60427"/>
                </a:lnTo>
                <a:lnTo>
                  <a:pt x="166856" y="55524"/>
                </a:lnTo>
                <a:lnTo>
                  <a:pt x="173467" y="50986"/>
                </a:lnTo>
                <a:lnTo>
                  <a:pt x="179145" y="46690"/>
                </a:lnTo>
                <a:lnTo>
                  <a:pt x="184200" y="42557"/>
                </a:lnTo>
                <a:lnTo>
                  <a:pt x="190110" y="38531"/>
                </a:lnTo>
                <a:lnTo>
                  <a:pt x="196590" y="34577"/>
                </a:lnTo>
                <a:lnTo>
                  <a:pt x="203451" y="30671"/>
                </a:lnTo>
                <a:lnTo>
                  <a:pt x="217846" y="22945"/>
                </a:lnTo>
                <a:lnTo>
                  <a:pt x="225241" y="19106"/>
                </a:lnTo>
                <a:lnTo>
                  <a:pt x="231441" y="16547"/>
                </a:lnTo>
                <a:lnTo>
                  <a:pt x="236844" y="14842"/>
                </a:lnTo>
                <a:lnTo>
                  <a:pt x="241716" y="13704"/>
                </a:lnTo>
                <a:lnTo>
                  <a:pt x="246234" y="11676"/>
                </a:lnTo>
                <a:lnTo>
                  <a:pt x="250516" y="9054"/>
                </a:lnTo>
                <a:lnTo>
                  <a:pt x="254641" y="6036"/>
                </a:lnTo>
                <a:lnTo>
                  <a:pt x="262611" y="2682"/>
                </a:lnTo>
                <a:lnTo>
                  <a:pt x="274320"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937"/>
          <p:cNvSpPr/>
          <p:nvPr/>
        </p:nvSpPr>
        <p:spPr>
          <a:xfrm>
            <a:off x="4217670" y="4057650"/>
            <a:ext cx="262890" cy="354280"/>
          </a:xfrm>
          <a:custGeom>
            <a:avLst/>
            <a:gdLst/>
            <a:ahLst/>
            <a:cxnLst/>
            <a:rect l="0" t="0" r="0" b="0"/>
            <a:pathLst>
              <a:path w="262890" h="354280">
                <a:moveTo>
                  <a:pt x="0" y="0"/>
                </a:moveTo>
                <a:lnTo>
                  <a:pt x="6067" y="12135"/>
                </a:lnTo>
                <a:lnTo>
                  <a:pt x="7855" y="18250"/>
                </a:lnTo>
                <a:lnTo>
                  <a:pt x="9046" y="24867"/>
                </a:lnTo>
                <a:lnTo>
                  <a:pt x="9841" y="31817"/>
                </a:lnTo>
                <a:lnTo>
                  <a:pt x="10371" y="37721"/>
                </a:lnTo>
                <a:lnTo>
                  <a:pt x="10959" y="47668"/>
                </a:lnTo>
                <a:lnTo>
                  <a:pt x="11220" y="56322"/>
                </a:lnTo>
                <a:lnTo>
                  <a:pt x="11290" y="60408"/>
                </a:lnTo>
                <a:lnTo>
                  <a:pt x="17456" y="138972"/>
                </a:lnTo>
                <a:lnTo>
                  <a:pt x="20527" y="167578"/>
                </a:lnTo>
                <a:lnTo>
                  <a:pt x="23845" y="192998"/>
                </a:lnTo>
                <a:lnTo>
                  <a:pt x="29647" y="233097"/>
                </a:lnTo>
                <a:lnTo>
                  <a:pt x="31195" y="245567"/>
                </a:lnTo>
                <a:lnTo>
                  <a:pt x="32226" y="255152"/>
                </a:lnTo>
                <a:lnTo>
                  <a:pt x="32914" y="264081"/>
                </a:lnTo>
                <a:lnTo>
                  <a:pt x="33372" y="272574"/>
                </a:lnTo>
                <a:lnTo>
                  <a:pt x="33679" y="280776"/>
                </a:lnTo>
                <a:lnTo>
                  <a:pt x="35152" y="287514"/>
                </a:lnTo>
                <a:lnTo>
                  <a:pt x="42024" y="303064"/>
                </a:lnTo>
                <a:lnTo>
                  <a:pt x="44077" y="311648"/>
                </a:lnTo>
                <a:lnTo>
                  <a:pt x="45894" y="316985"/>
                </a:lnTo>
                <a:lnTo>
                  <a:pt x="48376" y="323084"/>
                </a:lnTo>
                <a:lnTo>
                  <a:pt x="51301" y="329689"/>
                </a:lnTo>
                <a:lnTo>
                  <a:pt x="54520" y="334092"/>
                </a:lnTo>
                <a:lnTo>
                  <a:pt x="57937" y="337028"/>
                </a:lnTo>
                <a:lnTo>
                  <a:pt x="61484" y="338985"/>
                </a:lnTo>
                <a:lnTo>
                  <a:pt x="63850" y="341560"/>
                </a:lnTo>
                <a:lnTo>
                  <a:pt x="65426" y="344546"/>
                </a:lnTo>
                <a:lnTo>
                  <a:pt x="66477" y="347808"/>
                </a:lnTo>
                <a:lnTo>
                  <a:pt x="68448" y="349981"/>
                </a:lnTo>
                <a:lnTo>
                  <a:pt x="71032" y="351431"/>
                </a:lnTo>
                <a:lnTo>
                  <a:pt x="78236" y="353757"/>
                </a:lnTo>
                <a:lnTo>
                  <a:pt x="85552" y="354160"/>
                </a:lnTo>
                <a:lnTo>
                  <a:pt x="95763" y="354279"/>
                </a:lnTo>
                <a:lnTo>
                  <a:pt x="99402" y="353026"/>
                </a:lnTo>
                <a:lnTo>
                  <a:pt x="106832" y="348247"/>
                </a:lnTo>
                <a:lnTo>
                  <a:pt x="112087" y="344484"/>
                </a:lnTo>
                <a:lnTo>
                  <a:pt x="120090" y="340217"/>
                </a:lnTo>
                <a:lnTo>
                  <a:pt x="125780" y="337301"/>
                </a:lnTo>
                <a:lnTo>
                  <a:pt x="129573" y="334087"/>
                </a:lnTo>
                <a:lnTo>
                  <a:pt x="132102" y="330675"/>
                </a:lnTo>
                <a:lnTo>
                  <a:pt x="133788" y="327130"/>
                </a:lnTo>
                <a:lnTo>
                  <a:pt x="137452" y="322226"/>
                </a:lnTo>
                <a:lnTo>
                  <a:pt x="142434" y="316417"/>
                </a:lnTo>
                <a:lnTo>
                  <a:pt x="153474" y="304460"/>
                </a:lnTo>
                <a:lnTo>
                  <a:pt x="166829" y="290588"/>
                </a:lnTo>
                <a:lnTo>
                  <a:pt x="174899" y="282397"/>
                </a:lnTo>
                <a:lnTo>
                  <a:pt x="178829" y="277164"/>
                </a:lnTo>
                <a:lnTo>
                  <a:pt x="182719" y="271136"/>
                </a:lnTo>
                <a:lnTo>
                  <a:pt x="186583" y="264577"/>
                </a:lnTo>
                <a:lnTo>
                  <a:pt x="195509" y="255125"/>
                </a:lnTo>
                <a:lnTo>
                  <a:pt x="207809" y="243743"/>
                </a:lnTo>
                <a:lnTo>
                  <a:pt x="222359" y="231075"/>
                </a:lnTo>
                <a:lnTo>
                  <a:pt x="232059" y="221360"/>
                </a:lnTo>
                <a:lnTo>
                  <a:pt x="238526" y="213613"/>
                </a:lnTo>
                <a:lnTo>
                  <a:pt x="242837" y="207179"/>
                </a:lnTo>
                <a:lnTo>
                  <a:pt x="251014" y="196642"/>
                </a:lnTo>
                <a:lnTo>
                  <a:pt x="262889" y="18287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938"/>
          <p:cNvSpPr/>
          <p:nvPr/>
        </p:nvSpPr>
        <p:spPr>
          <a:xfrm>
            <a:off x="4206240" y="4080509"/>
            <a:ext cx="217170" cy="205742"/>
          </a:xfrm>
          <a:custGeom>
            <a:avLst/>
            <a:gdLst/>
            <a:ahLst/>
            <a:cxnLst/>
            <a:rect l="0" t="0" r="0" b="0"/>
            <a:pathLst>
              <a:path w="217170" h="205742">
                <a:moveTo>
                  <a:pt x="0" y="205741"/>
                </a:moveTo>
                <a:lnTo>
                  <a:pt x="0" y="193605"/>
                </a:lnTo>
                <a:lnTo>
                  <a:pt x="1270" y="190030"/>
                </a:lnTo>
                <a:lnTo>
                  <a:pt x="3386" y="187647"/>
                </a:lnTo>
                <a:lnTo>
                  <a:pt x="9125" y="183729"/>
                </a:lnTo>
                <a:lnTo>
                  <a:pt x="15909" y="177754"/>
                </a:lnTo>
                <a:lnTo>
                  <a:pt x="23157" y="170865"/>
                </a:lnTo>
                <a:lnTo>
                  <a:pt x="56362" y="137892"/>
                </a:lnTo>
                <a:lnTo>
                  <a:pt x="66784" y="128758"/>
                </a:lnTo>
                <a:lnTo>
                  <a:pt x="76273" y="121399"/>
                </a:lnTo>
                <a:lnTo>
                  <a:pt x="85138" y="115223"/>
                </a:lnTo>
                <a:lnTo>
                  <a:pt x="94859" y="107295"/>
                </a:lnTo>
                <a:lnTo>
                  <a:pt x="105149" y="98201"/>
                </a:lnTo>
                <a:lnTo>
                  <a:pt x="115819" y="88327"/>
                </a:lnTo>
                <a:lnTo>
                  <a:pt x="126743" y="79205"/>
                </a:lnTo>
                <a:lnTo>
                  <a:pt x="137835" y="70583"/>
                </a:lnTo>
                <a:lnTo>
                  <a:pt x="149040" y="62296"/>
                </a:lnTo>
                <a:lnTo>
                  <a:pt x="161589" y="51691"/>
                </a:lnTo>
                <a:lnTo>
                  <a:pt x="175036" y="39541"/>
                </a:lnTo>
                <a:lnTo>
                  <a:pt x="217169"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939"/>
          <p:cNvSpPr/>
          <p:nvPr/>
        </p:nvSpPr>
        <p:spPr>
          <a:xfrm>
            <a:off x="4194809" y="3920489"/>
            <a:ext cx="240032" cy="217171"/>
          </a:xfrm>
          <a:custGeom>
            <a:avLst/>
            <a:gdLst/>
            <a:ahLst/>
            <a:cxnLst/>
            <a:rect l="0" t="0" r="0" b="0"/>
            <a:pathLst>
              <a:path w="240032" h="217171">
                <a:moveTo>
                  <a:pt x="0" y="217170"/>
                </a:moveTo>
                <a:lnTo>
                  <a:pt x="0" y="211103"/>
                </a:lnTo>
                <a:lnTo>
                  <a:pt x="1270" y="208045"/>
                </a:lnTo>
                <a:lnTo>
                  <a:pt x="6069" y="201262"/>
                </a:lnTo>
                <a:lnTo>
                  <a:pt x="9126" y="197674"/>
                </a:lnTo>
                <a:lnTo>
                  <a:pt x="12434" y="194013"/>
                </a:lnTo>
                <a:lnTo>
                  <a:pt x="15910" y="190302"/>
                </a:lnTo>
                <a:lnTo>
                  <a:pt x="19496" y="185288"/>
                </a:lnTo>
                <a:lnTo>
                  <a:pt x="23158" y="179406"/>
                </a:lnTo>
                <a:lnTo>
                  <a:pt x="26869" y="172944"/>
                </a:lnTo>
                <a:lnTo>
                  <a:pt x="31883" y="167366"/>
                </a:lnTo>
                <a:lnTo>
                  <a:pt x="37765" y="162378"/>
                </a:lnTo>
                <a:lnTo>
                  <a:pt x="44227" y="157782"/>
                </a:lnTo>
                <a:lnTo>
                  <a:pt x="49805" y="152178"/>
                </a:lnTo>
                <a:lnTo>
                  <a:pt x="54794" y="145902"/>
                </a:lnTo>
                <a:lnTo>
                  <a:pt x="59389" y="139178"/>
                </a:lnTo>
                <a:lnTo>
                  <a:pt x="64993" y="133425"/>
                </a:lnTo>
                <a:lnTo>
                  <a:pt x="71269" y="128321"/>
                </a:lnTo>
                <a:lnTo>
                  <a:pt x="77992" y="123647"/>
                </a:lnTo>
                <a:lnTo>
                  <a:pt x="87555" y="115451"/>
                </a:lnTo>
                <a:lnTo>
                  <a:pt x="99011" y="104908"/>
                </a:lnTo>
                <a:lnTo>
                  <a:pt x="111727" y="92799"/>
                </a:lnTo>
                <a:lnTo>
                  <a:pt x="122745" y="83456"/>
                </a:lnTo>
                <a:lnTo>
                  <a:pt x="132630" y="75958"/>
                </a:lnTo>
                <a:lnTo>
                  <a:pt x="141760" y="69688"/>
                </a:lnTo>
                <a:lnTo>
                  <a:pt x="150387" y="62969"/>
                </a:lnTo>
                <a:lnTo>
                  <a:pt x="158678" y="55950"/>
                </a:lnTo>
                <a:lnTo>
                  <a:pt x="166746" y="48730"/>
                </a:lnTo>
                <a:lnTo>
                  <a:pt x="174664" y="42647"/>
                </a:lnTo>
                <a:lnTo>
                  <a:pt x="182483" y="37321"/>
                </a:lnTo>
                <a:lnTo>
                  <a:pt x="199214" y="26747"/>
                </a:lnTo>
                <a:lnTo>
                  <a:pt x="240031" y="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940"/>
          <p:cNvSpPr/>
          <p:nvPr/>
        </p:nvSpPr>
        <p:spPr>
          <a:xfrm>
            <a:off x="4584119" y="3783329"/>
            <a:ext cx="445082" cy="537160"/>
          </a:xfrm>
          <a:custGeom>
            <a:avLst/>
            <a:gdLst/>
            <a:ahLst/>
            <a:cxnLst/>
            <a:rect l="0" t="0" r="0" b="0"/>
            <a:pathLst>
              <a:path w="445082" h="537160">
                <a:moveTo>
                  <a:pt x="216481" y="0"/>
                </a:moveTo>
                <a:lnTo>
                  <a:pt x="179771" y="36710"/>
                </a:lnTo>
                <a:lnTo>
                  <a:pt x="167992" y="51876"/>
                </a:lnTo>
                <a:lnTo>
                  <a:pt x="161295" y="61254"/>
                </a:lnTo>
                <a:lnTo>
                  <a:pt x="155560" y="70046"/>
                </a:lnTo>
                <a:lnTo>
                  <a:pt x="145801" y="86589"/>
                </a:lnTo>
                <a:lnTo>
                  <a:pt x="133844" y="102407"/>
                </a:lnTo>
                <a:lnTo>
                  <a:pt x="120063" y="117905"/>
                </a:lnTo>
                <a:lnTo>
                  <a:pt x="105471" y="133259"/>
                </a:lnTo>
                <a:lnTo>
                  <a:pt x="96754" y="145990"/>
                </a:lnTo>
                <a:lnTo>
                  <a:pt x="87133" y="162097"/>
                </a:lnTo>
                <a:lnTo>
                  <a:pt x="76909" y="180455"/>
                </a:lnTo>
                <a:lnTo>
                  <a:pt x="67553" y="196503"/>
                </a:lnTo>
                <a:lnTo>
                  <a:pt x="43519" y="236024"/>
                </a:lnTo>
                <a:lnTo>
                  <a:pt x="37673" y="246249"/>
                </a:lnTo>
                <a:lnTo>
                  <a:pt x="32506" y="255607"/>
                </a:lnTo>
                <a:lnTo>
                  <a:pt x="23378" y="269390"/>
                </a:lnTo>
                <a:lnTo>
                  <a:pt x="19165" y="274843"/>
                </a:lnTo>
                <a:lnTo>
                  <a:pt x="15087" y="283559"/>
                </a:lnTo>
                <a:lnTo>
                  <a:pt x="11098" y="294450"/>
                </a:lnTo>
                <a:lnTo>
                  <a:pt x="7169" y="306790"/>
                </a:lnTo>
                <a:lnTo>
                  <a:pt x="4549" y="320096"/>
                </a:lnTo>
                <a:lnTo>
                  <a:pt x="2803" y="334048"/>
                </a:lnTo>
                <a:lnTo>
                  <a:pt x="1639" y="348429"/>
                </a:lnTo>
                <a:lnTo>
                  <a:pt x="863" y="361826"/>
                </a:lnTo>
                <a:lnTo>
                  <a:pt x="0" y="386872"/>
                </a:lnTo>
                <a:lnTo>
                  <a:pt x="1041" y="398885"/>
                </a:lnTo>
                <a:lnTo>
                  <a:pt x="3004" y="410703"/>
                </a:lnTo>
                <a:lnTo>
                  <a:pt x="5583" y="422392"/>
                </a:lnTo>
                <a:lnTo>
                  <a:pt x="8572" y="432725"/>
                </a:lnTo>
                <a:lnTo>
                  <a:pt x="11835" y="442154"/>
                </a:lnTo>
                <a:lnTo>
                  <a:pt x="18847" y="458133"/>
                </a:lnTo>
                <a:lnTo>
                  <a:pt x="29935" y="475539"/>
                </a:lnTo>
                <a:lnTo>
                  <a:pt x="37474" y="489057"/>
                </a:lnTo>
                <a:lnTo>
                  <a:pt x="43803" y="496219"/>
                </a:lnTo>
                <a:lnTo>
                  <a:pt x="51832" y="503532"/>
                </a:lnTo>
                <a:lnTo>
                  <a:pt x="60995" y="510948"/>
                </a:lnTo>
                <a:lnTo>
                  <a:pt x="74563" y="519188"/>
                </a:lnTo>
                <a:lnTo>
                  <a:pt x="84826" y="524121"/>
                </a:lnTo>
                <a:lnTo>
                  <a:pt x="97744" y="532768"/>
                </a:lnTo>
                <a:lnTo>
                  <a:pt x="105712" y="535236"/>
                </a:lnTo>
                <a:lnTo>
                  <a:pt x="112155" y="535894"/>
                </a:lnTo>
                <a:lnTo>
                  <a:pt x="120260" y="536333"/>
                </a:lnTo>
                <a:lnTo>
                  <a:pt x="143097" y="536951"/>
                </a:lnTo>
                <a:lnTo>
                  <a:pt x="168259" y="537159"/>
                </a:lnTo>
                <a:lnTo>
                  <a:pt x="175443" y="535906"/>
                </a:lnTo>
                <a:lnTo>
                  <a:pt x="182772" y="533801"/>
                </a:lnTo>
                <a:lnTo>
                  <a:pt x="190199" y="531127"/>
                </a:lnTo>
                <a:lnTo>
                  <a:pt x="198959" y="525535"/>
                </a:lnTo>
                <a:lnTo>
                  <a:pt x="208610" y="517997"/>
                </a:lnTo>
                <a:lnTo>
                  <a:pt x="218853" y="509162"/>
                </a:lnTo>
                <a:lnTo>
                  <a:pt x="228222" y="500731"/>
                </a:lnTo>
                <a:lnTo>
                  <a:pt x="245406" y="484591"/>
                </a:lnTo>
                <a:lnTo>
                  <a:pt x="263292" y="467292"/>
                </a:lnTo>
                <a:lnTo>
                  <a:pt x="266738" y="461388"/>
                </a:lnTo>
                <a:lnTo>
                  <a:pt x="270567" y="448055"/>
                </a:lnTo>
                <a:lnTo>
                  <a:pt x="272269" y="433662"/>
                </a:lnTo>
                <a:lnTo>
                  <a:pt x="273025" y="420069"/>
                </a:lnTo>
                <a:lnTo>
                  <a:pt x="273451" y="405276"/>
                </a:lnTo>
                <a:lnTo>
                  <a:pt x="273624" y="379503"/>
                </a:lnTo>
                <a:lnTo>
                  <a:pt x="267561" y="365740"/>
                </a:lnTo>
                <a:lnTo>
                  <a:pt x="264504" y="361937"/>
                </a:lnTo>
                <a:lnTo>
                  <a:pt x="261196" y="359401"/>
                </a:lnTo>
                <a:lnTo>
                  <a:pt x="257721" y="357711"/>
                </a:lnTo>
                <a:lnTo>
                  <a:pt x="250473" y="355833"/>
                </a:lnTo>
                <a:lnTo>
                  <a:pt x="239252" y="354776"/>
                </a:lnTo>
                <a:lnTo>
                  <a:pt x="227884" y="354462"/>
                </a:lnTo>
                <a:lnTo>
                  <a:pt x="212666" y="354357"/>
                </a:lnTo>
                <a:lnTo>
                  <a:pt x="206317" y="355618"/>
                </a:lnTo>
                <a:lnTo>
                  <a:pt x="198275" y="357729"/>
                </a:lnTo>
                <a:lnTo>
                  <a:pt x="189103" y="360406"/>
                </a:lnTo>
                <a:lnTo>
                  <a:pt x="179179" y="364731"/>
                </a:lnTo>
                <a:lnTo>
                  <a:pt x="168753" y="370154"/>
                </a:lnTo>
                <a:lnTo>
                  <a:pt x="142847" y="384973"/>
                </a:lnTo>
                <a:lnTo>
                  <a:pt x="132292" y="393607"/>
                </a:lnTo>
                <a:lnTo>
                  <a:pt x="128605" y="395755"/>
                </a:lnTo>
                <a:lnTo>
                  <a:pt x="115836" y="399485"/>
                </a:lnTo>
                <a:lnTo>
                  <a:pt x="115094" y="400943"/>
                </a:lnTo>
                <a:lnTo>
                  <a:pt x="114270" y="405950"/>
                </a:lnTo>
                <a:lnTo>
                  <a:pt x="115320" y="406524"/>
                </a:lnTo>
                <a:lnTo>
                  <a:pt x="117290" y="405636"/>
                </a:lnTo>
                <a:lnTo>
                  <a:pt x="119874" y="403774"/>
                </a:lnTo>
                <a:lnTo>
                  <a:pt x="126131" y="401705"/>
                </a:lnTo>
                <a:lnTo>
                  <a:pt x="129578" y="401154"/>
                </a:lnTo>
                <a:lnTo>
                  <a:pt x="136956" y="395706"/>
                </a:lnTo>
                <a:lnTo>
                  <a:pt x="146954" y="386994"/>
                </a:lnTo>
                <a:lnTo>
                  <a:pt x="158699" y="376106"/>
                </a:lnTo>
                <a:lnTo>
                  <a:pt x="174150" y="363768"/>
                </a:lnTo>
                <a:lnTo>
                  <a:pt x="192070" y="350462"/>
                </a:lnTo>
                <a:lnTo>
                  <a:pt x="211637" y="336512"/>
                </a:lnTo>
                <a:lnTo>
                  <a:pt x="227221" y="324671"/>
                </a:lnTo>
                <a:lnTo>
                  <a:pt x="240151" y="314237"/>
                </a:lnTo>
                <a:lnTo>
                  <a:pt x="251311" y="304742"/>
                </a:lnTo>
                <a:lnTo>
                  <a:pt x="277257" y="284031"/>
                </a:lnTo>
                <a:lnTo>
                  <a:pt x="291288" y="273174"/>
                </a:lnTo>
                <a:lnTo>
                  <a:pt x="301912" y="264666"/>
                </a:lnTo>
                <a:lnTo>
                  <a:pt x="310265" y="257725"/>
                </a:lnTo>
                <a:lnTo>
                  <a:pt x="317104" y="251826"/>
                </a:lnTo>
                <a:lnTo>
                  <a:pt x="324203" y="246625"/>
                </a:lnTo>
                <a:lnTo>
                  <a:pt x="331475" y="241886"/>
                </a:lnTo>
                <a:lnTo>
                  <a:pt x="345059" y="233235"/>
                </a:lnTo>
                <a:lnTo>
                  <a:pt x="362387" y="219955"/>
                </a:lnTo>
                <a:lnTo>
                  <a:pt x="380388" y="207401"/>
                </a:lnTo>
                <a:lnTo>
                  <a:pt x="389252" y="201768"/>
                </a:lnTo>
                <a:lnTo>
                  <a:pt x="397702" y="196742"/>
                </a:lnTo>
                <a:lnTo>
                  <a:pt x="405875" y="192122"/>
                </a:lnTo>
                <a:lnTo>
                  <a:pt x="413863" y="189041"/>
                </a:lnTo>
                <a:lnTo>
                  <a:pt x="421729" y="186988"/>
                </a:lnTo>
                <a:lnTo>
                  <a:pt x="445081" y="18288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941"/>
          <p:cNvSpPr/>
          <p:nvPr/>
        </p:nvSpPr>
        <p:spPr>
          <a:xfrm>
            <a:off x="6709553" y="2651759"/>
            <a:ext cx="2297288" cy="1972026"/>
          </a:xfrm>
          <a:custGeom>
            <a:avLst/>
            <a:gdLst/>
            <a:ahLst/>
            <a:cxnLst/>
            <a:rect l="0" t="0" r="0" b="0"/>
            <a:pathLst>
              <a:path w="2297288" h="1972026">
                <a:moveTo>
                  <a:pt x="114156" y="0"/>
                </a:moveTo>
                <a:lnTo>
                  <a:pt x="106301" y="16981"/>
                </a:lnTo>
                <a:lnTo>
                  <a:pt x="104315" y="25751"/>
                </a:lnTo>
                <a:lnTo>
                  <a:pt x="103197" y="74235"/>
                </a:lnTo>
                <a:lnTo>
                  <a:pt x="99549" y="120200"/>
                </a:lnTo>
                <a:lnTo>
                  <a:pt x="93741" y="179125"/>
                </a:lnTo>
                <a:lnTo>
                  <a:pt x="92021" y="236378"/>
                </a:lnTo>
                <a:lnTo>
                  <a:pt x="90348" y="285397"/>
                </a:lnTo>
                <a:lnTo>
                  <a:pt x="82314" y="340949"/>
                </a:lnTo>
                <a:lnTo>
                  <a:pt x="77205" y="393546"/>
                </a:lnTo>
                <a:lnTo>
                  <a:pt x="72333" y="439069"/>
                </a:lnTo>
                <a:lnTo>
                  <a:pt x="68321" y="489928"/>
                </a:lnTo>
                <a:lnTo>
                  <a:pt x="59653" y="549024"/>
                </a:lnTo>
                <a:lnTo>
                  <a:pt x="50312" y="598567"/>
                </a:lnTo>
                <a:lnTo>
                  <a:pt x="46512" y="650084"/>
                </a:lnTo>
                <a:lnTo>
                  <a:pt x="44723" y="673736"/>
                </a:lnTo>
                <a:lnTo>
                  <a:pt x="35790" y="731437"/>
                </a:lnTo>
                <a:lnTo>
                  <a:pt x="34363" y="788660"/>
                </a:lnTo>
                <a:lnTo>
                  <a:pt x="34189" y="834388"/>
                </a:lnTo>
                <a:lnTo>
                  <a:pt x="30779" y="877570"/>
                </a:lnTo>
                <a:lnTo>
                  <a:pt x="26300" y="932321"/>
                </a:lnTo>
                <a:lnTo>
                  <a:pt x="24309" y="986289"/>
                </a:lnTo>
                <a:lnTo>
                  <a:pt x="23188" y="1042381"/>
                </a:lnTo>
                <a:lnTo>
                  <a:pt x="19540" y="1097434"/>
                </a:lnTo>
                <a:lnTo>
                  <a:pt x="16789" y="1131673"/>
                </a:lnTo>
                <a:lnTo>
                  <a:pt x="13731" y="1183263"/>
                </a:lnTo>
                <a:lnTo>
                  <a:pt x="12011" y="1240866"/>
                </a:lnTo>
                <a:lnTo>
                  <a:pt x="8114" y="1300268"/>
                </a:lnTo>
                <a:lnTo>
                  <a:pt x="3527" y="1344977"/>
                </a:lnTo>
                <a:lnTo>
                  <a:pt x="944" y="1402518"/>
                </a:lnTo>
                <a:lnTo>
                  <a:pt x="0" y="1537699"/>
                </a:lnTo>
                <a:lnTo>
                  <a:pt x="1221" y="1569963"/>
                </a:lnTo>
                <a:lnTo>
                  <a:pt x="3307" y="1602902"/>
                </a:lnTo>
                <a:lnTo>
                  <a:pt x="7740" y="1661091"/>
                </a:lnTo>
                <a:lnTo>
                  <a:pt x="10586" y="1722530"/>
                </a:lnTo>
                <a:lnTo>
                  <a:pt x="12464" y="1778588"/>
                </a:lnTo>
                <a:lnTo>
                  <a:pt x="19115" y="1830432"/>
                </a:lnTo>
                <a:lnTo>
                  <a:pt x="22919" y="1875427"/>
                </a:lnTo>
                <a:lnTo>
                  <a:pt x="32417" y="1942609"/>
                </a:lnTo>
                <a:lnTo>
                  <a:pt x="33634" y="1957066"/>
                </a:lnTo>
                <a:lnTo>
                  <a:pt x="35075" y="1960031"/>
                </a:lnTo>
                <a:lnTo>
                  <a:pt x="37305" y="1962007"/>
                </a:lnTo>
                <a:lnTo>
                  <a:pt x="40062" y="1963325"/>
                </a:lnTo>
                <a:lnTo>
                  <a:pt x="41900" y="1965473"/>
                </a:lnTo>
                <a:lnTo>
                  <a:pt x="43126" y="1968176"/>
                </a:lnTo>
                <a:lnTo>
                  <a:pt x="43943" y="1971247"/>
                </a:lnTo>
                <a:lnTo>
                  <a:pt x="44488" y="1972025"/>
                </a:lnTo>
                <a:lnTo>
                  <a:pt x="44850" y="1971273"/>
                </a:lnTo>
                <a:lnTo>
                  <a:pt x="45092" y="1969503"/>
                </a:lnTo>
                <a:lnTo>
                  <a:pt x="46524" y="1968322"/>
                </a:lnTo>
                <a:lnTo>
                  <a:pt x="48748" y="1967535"/>
                </a:lnTo>
                <a:lnTo>
                  <a:pt x="57189" y="1966168"/>
                </a:lnTo>
                <a:lnTo>
                  <a:pt x="62591" y="1966052"/>
                </a:lnTo>
                <a:lnTo>
                  <a:pt x="65809" y="1964752"/>
                </a:lnTo>
                <a:lnTo>
                  <a:pt x="76407" y="1958123"/>
                </a:lnTo>
                <a:lnTo>
                  <a:pt x="87591" y="1954325"/>
                </a:lnTo>
                <a:lnTo>
                  <a:pt x="98947" y="1946991"/>
                </a:lnTo>
                <a:lnTo>
                  <a:pt x="167511" y="1923397"/>
                </a:lnTo>
                <a:lnTo>
                  <a:pt x="184999" y="1921176"/>
                </a:lnTo>
                <a:lnTo>
                  <a:pt x="191865" y="1920864"/>
                </a:lnTo>
                <a:lnTo>
                  <a:pt x="197712" y="1919386"/>
                </a:lnTo>
                <a:lnTo>
                  <a:pt x="232436" y="1904386"/>
                </a:lnTo>
                <a:lnTo>
                  <a:pt x="301160" y="1891927"/>
                </a:lnTo>
                <a:lnTo>
                  <a:pt x="320413" y="1887721"/>
                </a:lnTo>
                <a:lnTo>
                  <a:pt x="363132" y="1885030"/>
                </a:lnTo>
                <a:lnTo>
                  <a:pt x="425785" y="1871860"/>
                </a:lnTo>
                <a:lnTo>
                  <a:pt x="454563" y="1865689"/>
                </a:lnTo>
                <a:lnTo>
                  <a:pt x="517384" y="1857536"/>
                </a:lnTo>
                <a:lnTo>
                  <a:pt x="581658" y="1844112"/>
                </a:lnTo>
                <a:lnTo>
                  <a:pt x="649595" y="1827986"/>
                </a:lnTo>
                <a:lnTo>
                  <a:pt x="710532" y="1813037"/>
                </a:lnTo>
                <a:lnTo>
                  <a:pt x="852276" y="1794740"/>
                </a:lnTo>
                <a:lnTo>
                  <a:pt x="909570" y="1784876"/>
                </a:lnTo>
                <a:lnTo>
                  <a:pt x="977395" y="1774263"/>
                </a:lnTo>
                <a:lnTo>
                  <a:pt x="1026984" y="1772812"/>
                </a:lnTo>
                <a:lnTo>
                  <a:pt x="1113760" y="1771880"/>
                </a:lnTo>
                <a:lnTo>
                  <a:pt x="1182778" y="1765651"/>
                </a:lnTo>
                <a:lnTo>
                  <a:pt x="1237235" y="1761830"/>
                </a:lnTo>
                <a:lnTo>
                  <a:pt x="1392226" y="1751386"/>
                </a:lnTo>
                <a:lnTo>
                  <a:pt x="1441647" y="1748674"/>
                </a:lnTo>
                <a:lnTo>
                  <a:pt x="1549593" y="1741277"/>
                </a:lnTo>
                <a:lnTo>
                  <a:pt x="1617701" y="1737251"/>
                </a:lnTo>
                <a:lnTo>
                  <a:pt x="1693055" y="1729849"/>
                </a:lnTo>
                <a:lnTo>
                  <a:pt x="1746145" y="1727091"/>
                </a:lnTo>
                <a:lnTo>
                  <a:pt x="1828421" y="1726083"/>
                </a:lnTo>
                <a:lnTo>
                  <a:pt x="1892580" y="1718106"/>
                </a:lnTo>
                <a:lnTo>
                  <a:pt x="1959628" y="1715213"/>
                </a:lnTo>
                <a:lnTo>
                  <a:pt x="1985927" y="1713547"/>
                </a:lnTo>
                <a:lnTo>
                  <a:pt x="2057560" y="1705516"/>
                </a:lnTo>
                <a:lnTo>
                  <a:pt x="2148897" y="1703553"/>
                </a:lnTo>
                <a:lnTo>
                  <a:pt x="2194504" y="1701896"/>
                </a:lnTo>
                <a:lnTo>
                  <a:pt x="2234494" y="1692708"/>
                </a:lnTo>
                <a:lnTo>
                  <a:pt x="2261203" y="1691781"/>
                </a:lnTo>
                <a:lnTo>
                  <a:pt x="2266881" y="1693004"/>
                </a:lnTo>
                <a:lnTo>
                  <a:pt x="2285118" y="1700706"/>
                </a:lnTo>
                <a:lnTo>
                  <a:pt x="2297287" y="170307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942"/>
          <p:cNvSpPr/>
          <p:nvPr/>
        </p:nvSpPr>
        <p:spPr>
          <a:xfrm>
            <a:off x="6663690" y="4333851"/>
            <a:ext cx="400051" cy="215289"/>
          </a:xfrm>
          <a:custGeom>
            <a:avLst/>
            <a:gdLst/>
            <a:ahLst/>
            <a:cxnLst/>
            <a:rect l="0" t="0" r="0" b="0"/>
            <a:pathLst>
              <a:path w="400051" h="215289">
                <a:moveTo>
                  <a:pt x="0" y="100988"/>
                </a:moveTo>
                <a:lnTo>
                  <a:pt x="12135" y="94921"/>
                </a:lnTo>
                <a:lnTo>
                  <a:pt x="21480" y="91942"/>
                </a:lnTo>
                <a:lnTo>
                  <a:pt x="33881" y="90265"/>
                </a:lnTo>
                <a:lnTo>
                  <a:pt x="37827" y="90029"/>
                </a:lnTo>
                <a:lnTo>
                  <a:pt x="44267" y="88602"/>
                </a:lnTo>
                <a:lnTo>
                  <a:pt x="52372" y="86381"/>
                </a:lnTo>
                <a:lnTo>
                  <a:pt x="61584" y="83630"/>
                </a:lnTo>
                <a:lnTo>
                  <a:pt x="68996" y="80526"/>
                </a:lnTo>
                <a:lnTo>
                  <a:pt x="75207" y="77187"/>
                </a:lnTo>
                <a:lnTo>
                  <a:pt x="85495" y="71360"/>
                </a:lnTo>
                <a:lnTo>
                  <a:pt x="94301" y="68770"/>
                </a:lnTo>
                <a:lnTo>
                  <a:pt x="105834" y="64233"/>
                </a:lnTo>
                <a:lnTo>
                  <a:pt x="118158" y="57982"/>
                </a:lnTo>
                <a:lnTo>
                  <a:pt x="123222" y="54538"/>
                </a:lnTo>
                <a:lnTo>
                  <a:pt x="127868" y="50971"/>
                </a:lnTo>
                <a:lnTo>
                  <a:pt x="133505" y="48594"/>
                </a:lnTo>
                <a:lnTo>
                  <a:pt x="139804" y="47009"/>
                </a:lnTo>
                <a:lnTo>
                  <a:pt x="146542" y="45952"/>
                </a:lnTo>
                <a:lnTo>
                  <a:pt x="157416" y="41391"/>
                </a:lnTo>
                <a:lnTo>
                  <a:pt x="166483" y="36401"/>
                </a:lnTo>
                <a:lnTo>
                  <a:pt x="174745" y="34183"/>
                </a:lnTo>
                <a:lnTo>
                  <a:pt x="182537" y="31051"/>
                </a:lnTo>
                <a:lnTo>
                  <a:pt x="192811" y="26424"/>
                </a:lnTo>
                <a:lnTo>
                  <a:pt x="204741" y="20799"/>
                </a:lnTo>
                <a:lnTo>
                  <a:pt x="213963" y="17049"/>
                </a:lnTo>
                <a:lnTo>
                  <a:pt x="221382" y="14549"/>
                </a:lnTo>
                <a:lnTo>
                  <a:pt x="227597" y="12882"/>
                </a:lnTo>
                <a:lnTo>
                  <a:pt x="237891" y="7643"/>
                </a:lnTo>
                <a:lnTo>
                  <a:pt x="242414" y="4469"/>
                </a:lnTo>
                <a:lnTo>
                  <a:pt x="250826" y="940"/>
                </a:lnTo>
                <a:lnTo>
                  <a:pt x="254847" y="0"/>
                </a:lnTo>
                <a:lnTo>
                  <a:pt x="258798" y="643"/>
                </a:lnTo>
                <a:lnTo>
                  <a:pt x="270426" y="6345"/>
                </a:lnTo>
                <a:lnTo>
                  <a:pt x="282347" y="8916"/>
                </a:lnTo>
                <a:lnTo>
                  <a:pt x="283481" y="9127"/>
                </a:lnTo>
                <a:lnTo>
                  <a:pt x="291145" y="15491"/>
                </a:lnTo>
                <a:lnTo>
                  <a:pt x="296650" y="20497"/>
                </a:lnTo>
                <a:lnTo>
                  <a:pt x="303090" y="20836"/>
                </a:lnTo>
                <a:lnTo>
                  <a:pt x="304930" y="22153"/>
                </a:lnTo>
                <a:lnTo>
                  <a:pt x="306157" y="24301"/>
                </a:lnTo>
                <a:lnTo>
                  <a:pt x="308125" y="30807"/>
                </a:lnTo>
                <a:lnTo>
                  <a:pt x="308394" y="35083"/>
                </a:lnTo>
                <a:lnTo>
                  <a:pt x="308466" y="38002"/>
                </a:lnTo>
                <a:lnTo>
                  <a:pt x="309784" y="41217"/>
                </a:lnTo>
                <a:lnTo>
                  <a:pt x="311933" y="44631"/>
                </a:lnTo>
                <a:lnTo>
                  <a:pt x="314635" y="48177"/>
                </a:lnTo>
                <a:lnTo>
                  <a:pt x="316436" y="51811"/>
                </a:lnTo>
                <a:lnTo>
                  <a:pt x="317638" y="55503"/>
                </a:lnTo>
                <a:lnTo>
                  <a:pt x="318438" y="59235"/>
                </a:lnTo>
                <a:lnTo>
                  <a:pt x="320242" y="61723"/>
                </a:lnTo>
                <a:lnTo>
                  <a:pt x="322715" y="63382"/>
                </a:lnTo>
                <a:lnTo>
                  <a:pt x="325633" y="64487"/>
                </a:lnTo>
                <a:lnTo>
                  <a:pt x="327579" y="67764"/>
                </a:lnTo>
                <a:lnTo>
                  <a:pt x="328876" y="72489"/>
                </a:lnTo>
                <a:lnTo>
                  <a:pt x="329740" y="78179"/>
                </a:lnTo>
                <a:lnTo>
                  <a:pt x="331586" y="84512"/>
                </a:lnTo>
                <a:lnTo>
                  <a:pt x="334088" y="91274"/>
                </a:lnTo>
                <a:lnTo>
                  <a:pt x="337025" y="98323"/>
                </a:lnTo>
                <a:lnTo>
                  <a:pt x="340253" y="104291"/>
                </a:lnTo>
                <a:lnTo>
                  <a:pt x="343676" y="109540"/>
                </a:lnTo>
                <a:lnTo>
                  <a:pt x="352225" y="121022"/>
                </a:lnTo>
                <a:lnTo>
                  <a:pt x="353394" y="125979"/>
                </a:lnTo>
                <a:lnTo>
                  <a:pt x="353706" y="129079"/>
                </a:lnTo>
                <a:lnTo>
                  <a:pt x="355184" y="132415"/>
                </a:lnTo>
                <a:lnTo>
                  <a:pt x="357439" y="135910"/>
                </a:lnTo>
                <a:lnTo>
                  <a:pt x="360213" y="139509"/>
                </a:lnTo>
                <a:lnTo>
                  <a:pt x="362062" y="143179"/>
                </a:lnTo>
                <a:lnTo>
                  <a:pt x="363294" y="146895"/>
                </a:lnTo>
                <a:lnTo>
                  <a:pt x="364116" y="150643"/>
                </a:lnTo>
                <a:lnTo>
                  <a:pt x="365934" y="153142"/>
                </a:lnTo>
                <a:lnTo>
                  <a:pt x="368416" y="154807"/>
                </a:lnTo>
                <a:lnTo>
                  <a:pt x="371341" y="155917"/>
                </a:lnTo>
                <a:lnTo>
                  <a:pt x="373290" y="157928"/>
                </a:lnTo>
                <a:lnTo>
                  <a:pt x="374590" y="160538"/>
                </a:lnTo>
                <a:lnTo>
                  <a:pt x="376034" y="166825"/>
                </a:lnTo>
                <a:lnTo>
                  <a:pt x="376419" y="170279"/>
                </a:lnTo>
                <a:lnTo>
                  <a:pt x="376676" y="173852"/>
                </a:lnTo>
                <a:lnTo>
                  <a:pt x="378118" y="176234"/>
                </a:lnTo>
                <a:lnTo>
                  <a:pt x="380349" y="177822"/>
                </a:lnTo>
                <a:lnTo>
                  <a:pt x="383105" y="178881"/>
                </a:lnTo>
                <a:lnTo>
                  <a:pt x="384943" y="180857"/>
                </a:lnTo>
                <a:lnTo>
                  <a:pt x="386168" y="183444"/>
                </a:lnTo>
                <a:lnTo>
                  <a:pt x="387530" y="189705"/>
                </a:lnTo>
                <a:lnTo>
                  <a:pt x="387893" y="193153"/>
                </a:lnTo>
                <a:lnTo>
                  <a:pt x="388476" y="201744"/>
                </a:lnTo>
                <a:lnTo>
                  <a:pt x="391942" y="206305"/>
                </a:lnTo>
                <a:lnTo>
                  <a:pt x="400050" y="21528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943"/>
          <p:cNvSpPr/>
          <p:nvPr/>
        </p:nvSpPr>
        <p:spPr>
          <a:xfrm>
            <a:off x="6766559" y="2903832"/>
            <a:ext cx="2057401" cy="1748178"/>
          </a:xfrm>
          <a:custGeom>
            <a:avLst/>
            <a:gdLst/>
            <a:ahLst/>
            <a:cxnLst/>
            <a:rect l="0" t="0" r="0" b="0"/>
            <a:pathLst>
              <a:path w="2057401" h="1748178">
                <a:moveTo>
                  <a:pt x="0" y="1748177"/>
                </a:moveTo>
                <a:lnTo>
                  <a:pt x="6068" y="1748177"/>
                </a:lnTo>
                <a:lnTo>
                  <a:pt x="7856" y="1746907"/>
                </a:lnTo>
                <a:lnTo>
                  <a:pt x="9047" y="1744791"/>
                </a:lnTo>
                <a:lnTo>
                  <a:pt x="10959" y="1738336"/>
                </a:lnTo>
                <a:lnTo>
                  <a:pt x="17359" y="1731150"/>
                </a:lnTo>
                <a:lnTo>
                  <a:pt x="19193" y="1727936"/>
                </a:lnTo>
                <a:lnTo>
                  <a:pt x="23044" y="1717344"/>
                </a:lnTo>
                <a:lnTo>
                  <a:pt x="35080" y="1702388"/>
                </a:lnTo>
                <a:lnTo>
                  <a:pt x="38626" y="1698601"/>
                </a:lnTo>
                <a:lnTo>
                  <a:pt x="40991" y="1694807"/>
                </a:lnTo>
                <a:lnTo>
                  <a:pt x="45589" y="1683398"/>
                </a:lnTo>
                <a:lnTo>
                  <a:pt x="51165" y="1675783"/>
                </a:lnTo>
                <a:lnTo>
                  <a:pt x="54430" y="1673245"/>
                </a:lnTo>
                <a:lnTo>
                  <a:pt x="57877" y="1671552"/>
                </a:lnTo>
                <a:lnTo>
                  <a:pt x="61445" y="1670424"/>
                </a:lnTo>
                <a:lnTo>
                  <a:pt x="68796" y="1665784"/>
                </a:lnTo>
                <a:lnTo>
                  <a:pt x="72534" y="1662768"/>
                </a:lnTo>
                <a:lnTo>
                  <a:pt x="107179" y="1621428"/>
                </a:lnTo>
                <a:lnTo>
                  <a:pt x="158126" y="1567625"/>
                </a:lnTo>
                <a:lnTo>
                  <a:pt x="485652" y="1239666"/>
                </a:lnTo>
                <a:lnTo>
                  <a:pt x="525513" y="1190758"/>
                </a:lnTo>
                <a:lnTo>
                  <a:pt x="570195" y="1144006"/>
                </a:lnTo>
                <a:lnTo>
                  <a:pt x="609444" y="1104584"/>
                </a:lnTo>
                <a:lnTo>
                  <a:pt x="669306" y="1052464"/>
                </a:lnTo>
                <a:lnTo>
                  <a:pt x="717067" y="1007549"/>
                </a:lnTo>
                <a:lnTo>
                  <a:pt x="812979" y="912298"/>
                </a:lnTo>
                <a:lnTo>
                  <a:pt x="885570" y="848790"/>
                </a:lnTo>
                <a:lnTo>
                  <a:pt x="942265" y="800549"/>
                </a:lnTo>
                <a:lnTo>
                  <a:pt x="993777" y="757469"/>
                </a:lnTo>
                <a:lnTo>
                  <a:pt x="1020799" y="731282"/>
                </a:lnTo>
                <a:lnTo>
                  <a:pt x="1073772" y="689250"/>
                </a:lnTo>
                <a:lnTo>
                  <a:pt x="1131737" y="634640"/>
                </a:lnTo>
                <a:lnTo>
                  <a:pt x="1202317" y="579476"/>
                </a:lnTo>
                <a:lnTo>
                  <a:pt x="1272545" y="526817"/>
                </a:lnTo>
                <a:lnTo>
                  <a:pt x="1336542" y="476117"/>
                </a:lnTo>
                <a:lnTo>
                  <a:pt x="1395564" y="429959"/>
                </a:lnTo>
                <a:lnTo>
                  <a:pt x="1447172" y="389286"/>
                </a:lnTo>
                <a:lnTo>
                  <a:pt x="1478847" y="361905"/>
                </a:lnTo>
                <a:lnTo>
                  <a:pt x="1536054" y="323061"/>
                </a:lnTo>
                <a:lnTo>
                  <a:pt x="1594522" y="277502"/>
                </a:lnTo>
                <a:lnTo>
                  <a:pt x="1651787" y="231796"/>
                </a:lnTo>
                <a:lnTo>
                  <a:pt x="1671388" y="219944"/>
                </a:lnTo>
                <a:lnTo>
                  <a:pt x="1717390" y="192584"/>
                </a:lnTo>
                <a:lnTo>
                  <a:pt x="1770390" y="154421"/>
                </a:lnTo>
                <a:lnTo>
                  <a:pt x="1829257" y="112702"/>
                </a:lnTo>
                <a:lnTo>
                  <a:pt x="1891938" y="76839"/>
                </a:lnTo>
                <a:lnTo>
                  <a:pt x="1949355" y="46451"/>
                </a:lnTo>
                <a:lnTo>
                  <a:pt x="1992078" y="18985"/>
                </a:lnTo>
                <a:lnTo>
                  <a:pt x="2004238" y="13177"/>
                </a:lnTo>
                <a:lnTo>
                  <a:pt x="2018224" y="4038"/>
                </a:lnTo>
                <a:lnTo>
                  <a:pt x="2026443" y="1454"/>
                </a:lnTo>
                <a:lnTo>
                  <a:pt x="2038208" y="0"/>
                </a:lnTo>
                <a:lnTo>
                  <a:pt x="2042066" y="1066"/>
                </a:lnTo>
                <a:lnTo>
                  <a:pt x="2057400" y="10818"/>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944"/>
          <p:cNvSpPr/>
          <p:nvPr/>
        </p:nvSpPr>
        <p:spPr>
          <a:xfrm>
            <a:off x="7659688" y="3977639"/>
            <a:ext cx="192722" cy="181229"/>
          </a:xfrm>
          <a:custGeom>
            <a:avLst/>
            <a:gdLst/>
            <a:ahLst/>
            <a:cxnLst/>
            <a:rect l="0" t="0" r="0" b="0"/>
            <a:pathLst>
              <a:path w="192722" h="181229">
                <a:moveTo>
                  <a:pt x="9841" y="0"/>
                </a:moveTo>
                <a:lnTo>
                  <a:pt x="3774" y="0"/>
                </a:lnTo>
                <a:lnTo>
                  <a:pt x="1986" y="1270"/>
                </a:lnTo>
                <a:lnTo>
                  <a:pt x="794" y="3387"/>
                </a:lnTo>
                <a:lnTo>
                  <a:pt x="0" y="6069"/>
                </a:lnTo>
                <a:lnTo>
                  <a:pt x="741" y="7856"/>
                </a:lnTo>
                <a:lnTo>
                  <a:pt x="2504" y="9047"/>
                </a:lnTo>
                <a:lnTo>
                  <a:pt x="4951" y="9842"/>
                </a:lnTo>
                <a:lnTo>
                  <a:pt x="6581" y="11641"/>
                </a:lnTo>
                <a:lnTo>
                  <a:pt x="7668" y="14111"/>
                </a:lnTo>
                <a:lnTo>
                  <a:pt x="8392" y="17028"/>
                </a:lnTo>
                <a:lnTo>
                  <a:pt x="8875" y="20242"/>
                </a:lnTo>
                <a:lnTo>
                  <a:pt x="9198" y="23655"/>
                </a:lnTo>
                <a:lnTo>
                  <a:pt x="9412" y="27200"/>
                </a:lnTo>
                <a:lnTo>
                  <a:pt x="9651" y="34526"/>
                </a:lnTo>
                <a:lnTo>
                  <a:pt x="9804" y="43509"/>
                </a:lnTo>
                <a:lnTo>
                  <a:pt x="9841" y="106443"/>
                </a:lnTo>
                <a:lnTo>
                  <a:pt x="11111" y="111602"/>
                </a:lnTo>
                <a:lnTo>
                  <a:pt x="13228" y="117582"/>
                </a:lnTo>
                <a:lnTo>
                  <a:pt x="15910" y="124108"/>
                </a:lnTo>
                <a:lnTo>
                  <a:pt x="17696" y="129729"/>
                </a:lnTo>
                <a:lnTo>
                  <a:pt x="18889" y="134746"/>
                </a:lnTo>
                <a:lnTo>
                  <a:pt x="19683" y="139361"/>
                </a:lnTo>
                <a:lnTo>
                  <a:pt x="20212" y="146248"/>
                </a:lnTo>
                <a:lnTo>
                  <a:pt x="20565" y="154648"/>
                </a:lnTo>
                <a:lnTo>
                  <a:pt x="21132" y="177304"/>
                </a:lnTo>
                <a:lnTo>
                  <a:pt x="22448" y="179163"/>
                </a:lnTo>
                <a:lnTo>
                  <a:pt x="24596" y="180402"/>
                </a:lnTo>
                <a:lnTo>
                  <a:pt x="27298" y="181228"/>
                </a:lnTo>
                <a:lnTo>
                  <a:pt x="29100" y="180509"/>
                </a:lnTo>
                <a:lnTo>
                  <a:pt x="30300" y="178760"/>
                </a:lnTo>
                <a:lnTo>
                  <a:pt x="31100" y="176323"/>
                </a:lnTo>
                <a:lnTo>
                  <a:pt x="34174" y="173429"/>
                </a:lnTo>
                <a:lnTo>
                  <a:pt x="38763" y="170229"/>
                </a:lnTo>
                <a:lnTo>
                  <a:pt x="44362" y="166827"/>
                </a:lnTo>
                <a:lnTo>
                  <a:pt x="49366" y="163288"/>
                </a:lnTo>
                <a:lnTo>
                  <a:pt x="53971" y="159659"/>
                </a:lnTo>
                <a:lnTo>
                  <a:pt x="58311" y="155969"/>
                </a:lnTo>
                <a:lnTo>
                  <a:pt x="62474" y="153510"/>
                </a:lnTo>
                <a:lnTo>
                  <a:pt x="66521" y="151870"/>
                </a:lnTo>
                <a:lnTo>
                  <a:pt x="70487" y="150777"/>
                </a:lnTo>
                <a:lnTo>
                  <a:pt x="75672" y="148778"/>
                </a:lnTo>
                <a:lnTo>
                  <a:pt x="81669" y="146175"/>
                </a:lnTo>
                <a:lnTo>
                  <a:pt x="88206" y="143171"/>
                </a:lnTo>
                <a:lnTo>
                  <a:pt x="93835" y="139897"/>
                </a:lnTo>
                <a:lnTo>
                  <a:pt x="98857" y="136445"/>
                </a:lnTo>
                <a:lnTo>
                  <a:pt x="103475" y="132874"/>
                </a:lnTo>
                <a:lnTo>
                  <a:pt x="109094" y="129222"/>
                </a:lnTo>
                <a:lnTo>
                  <a:pt x="115380" y="125518"/>
                </a:lnTo>
                <a:lnTo>
                  <a:pt x="122111" y="121779"/>
                </a:lnTo>
                <a:lnTo>
                  <a:pt x="127867" y="118016"/>
                </a:lnTo>
                <a:lnTo>
                  <a:pt x="132975" y="114237"/>
                </a:lnTo>
                <a:lnTo>
                  <a:pt x="144231" y="105116"/>
                </a:lnTo>
                <a:lnTo>
                  <a:pt x="149157" y="100482"/>
                </a:lnTo>
                <a:lnTo>
                  <a:pt x="152249" y="97468"/>
                </a:lnTo>
                <a:lnTo>
                  <a:pt x="155579" y="95459"/>
                </a:lnTo>
                <a:lnTo>
                  <a:pt x="159071" y="94119"/>
                </a:lnTo>
                <a:lnTo>
                  <a:pt x="167730" y="91969"/>
                </a:lnTo>
                <a:lnTo>
                  <a:pt x="172301" y="91676"/>
                </a:lnTo>
                <a:lnTo>
                  <a:pt x="178566" y="91545"/>
                </a:lnTo>
                <a:lnTo>
                  <a:pt x="192721" y="9144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945"/>
          <p:cNvSpPr/>
          <p:nvPr/>
        </p:nvSpPr>
        <p:spPr>
          <a:xfrm>
            <a:off x="7796848" y="3931920"/>
            <a:ext cx="124143" cy="365760"/>
          </a:xfrm>
          <a:custGeom>
            <a:avLst/>
            <a:gdLst/>
            <a:ahLst/>
            <a:cxnLst/>
            <a:rect l="0" t="0" r="0" b="0"/>
            <a:pathLst>
              <a:path w="124143" h="365760">
                <a:moveTo>
                  <a:pt x="9842" y="0"/>
                </a:moveTo>
                <a:lnTo>
                  <a:pt x="3774" y="12135"/>
                </a:lnTo>
                <a:lnTo>
                  <a:pt x="794" y="21480"/>
                </a:lnTo>
                <a:lnTo>
                  <a:pt x="0" y="25750"/>
                </a:lnTo>
                <a:lnTo>
                  <a:pt x="741" y="31136"/>
                </a:lnTo>
                <a:lnTo>
                  <a:pt x="2504" y="37267"/>
                </a:lnTo>
                <a:lnTo>
                  <a:pt x="4950" y="43895"/>
                </a:lnTo>
                <a:lnTo>
                  <a:pt x="6581" y="50853"/>
                </a:lnTo>
                <a:lnTo>
                  <a:pt x="7667" y="58032"/>
                </a:lnTo>
                <a:lnTo>
                  <a:pt x="8391" y="65358"/>
                </a:lnTo>
                <a:lnTo>
                  <a:pt x="10145" y="74052"/>
                </a:lnTo>
                <a:lnTo>
                  <a:pt x="12584" y="83658"/>
                </a:lnTo>
                <a:lnTo>
                  <a:pt x="15479" y="93872"/>
                </a:lnTo>
                <a:lnTo>
                  <a:pt x="17411" y="103221"/>
                </a:lnTo>
                <a:lnTo>
                  <a:pt x="18698" y="111994"/>
                </a:lnTo>
                <a:lnTo>
                  <a:pt x="19555" y="120383"/>
                </a:lnTo>
                <a:lnTo>
                  <a:pt x="22667" y="132325"/>
                </a:lnTo>
                <a:lnTo>
                  <a:pt x="27282" y="146636"/>
                </a:lnTo>
                <a:lnTo>
                  <a:pt x="32899" y="162527"/>
                </a:lnTo>
                <a:lnTo>
                  <a:pt x="36643" y="175661"/>
                </a:lnTo>
                <a:lnTo>
                  <a:pt x="39139" y="186958"/>
                </a:lnTo>
                <a:lnTo>
                  <a:pt x="40803" y="197028"/>
                </a:lnTo>
                <a:lnTo>
                  <a:pt x="43182" y="206282"/>
                </a:lnTo>
                <a:lnTo>
                  <a:pt x="46039" y="214991"/>
                </a:lnTo>
                <a:lnTo>
                  <a:pt x="49213" y="223337"/>
                </a:lnTo>
                <a:lnTo>
                  <a:pt x="56126" y="242771"/>
                </a:lnTo>
                <a:lnTo>
                  <a:pt x="59749" y="253287"/>
                </a:lnTo>
                <a:lnTo>
                  <a:pt x="63433" y="261568"/>
                </a:lnTo>
                <a:lnTo>
                  <a:pt x="67159" y="268358"/>
                </a:lnTo>
                <a:lnTo>
                  <a:pt x="70913" y="274155"/>
                </a:lnTo>
                <a:lnTo>
                  <a:pt x="74686" y="280560"/>
                </a:lnTo>
                <a:lnTo>
                  <a:pt x="78471" y="287370"/>
                </a:lnTo>
                <a:lnTo>
                  <a:pt x="82264" y="294449"/>
                </a:lnTo>
                <a:lnTo>
                  <a:pt x="84794" y="300439"/>
                </a:lnTo>
                <a:lnTo>
                  <a:pt x="87604" y="310482"/>
                </a:lnTo>
                <a:lnTo>
                  <a:pt x="89623" y="316208"/>
                </a:lnTo>
                <a:lnTo>
                  <a:pt x="92239" y="322565"/>
                </a:lnTo>
                <a:lnTo>
                  <a:pt x="95253" y="329343"/>
                </a:lnTo>
                <a:lnTo>
                  <a:pt x="98532" y="335132"/>
                </a:lnTo>
                <a:lnTo>
                  <a:pt x="101989" y="340261"/>
                </a:lnTo>
                <a:lnTo>
                  <a:pt x="105564" y="344951"/>
                </a:lnTo>
                <a:lnTo>
                  <a:pt x="109216" y="349347"/>
                </a:lnTo>
                <a:lnTo>
                  <a:pt x="112921" y="353548"/>
                </a:lnTo>
                <a:lnTo>
                  <a:pt x="124142" y="36575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946"/>
          <p:cNvSpPr/>
          <p:nvPr/>
        </p:nvSpPr>
        <p:spPr>
          <a:xfrm>
            <a:off x="7932932" y="3865299"/>
            <a:ext cx="216644" cy="327759"/>
          </a:xfrm>
          <a:custGeom>
            <a:avLst/>
            <a:gdLst/>
            <a:ahLst/>
            <a:cxnLst/>
            <a:rect l="0" t="0" r="0" b="0"/>
            <a:pathLst>
              <a:path w="216644" h="327759">
                <a:moveTo>
                  <a:pt x="22347" y="55190"/>
                </a:moveTo>
                <a:lnTo>
                  <a:pt x="22347" y="74873"/>
                </a:lnTo>
                <a:lnTo>
                  <a:pt x="18961" y="83411"/>
                </a:lnTo>
                <a:lnTo>
                  <a:pt x="16280" y="89244"/>
                </a:lnTo>
                <a:lnTo>
                  <a:pt x="14492" y="96943"/>
                </a:lnTo>
                <a:lnTo>
                  <a:pt x="13300" y="105886"/>
                </a:lnTo>
                <a:lnTo>
                  <a:pt x="12506" y="115657"/>
                </a:lnTo>
                <a:lnTo>
                  <a:pt x="10707" y="124712"/>
                </a:lnTo>
                <a:lnTo>
                  <a:pt x="8237" y="133288"/>
                </a:lnTo>
                <a:lnTo>
                  <a:pt x="5320" y="141545"/>
                </a:lnTo>
                <a:lnTo>
                  <a:pt x="3376" y="149590"/>
                </a:lnTo>
                <a:lnTo>
                  <a:pt x="2080" y="157494"/>
                </a:lnTo>
                <a:lnTo>
                  <a:pt x="1216" y="165303"/>
                </a:lnTo>
                <a:lnTo>
                  <a:pt x="640" y="178129"/>
                </a:lnTo>
                <a:lnTo>
                  <a:pt x="0" y="212700"/>
                </a:lnTo>
                <a:lnTo>
                  <a:pt x="1099" y="227506"/>
                </a:lnTo>
                <a:lnTo>
                  <a:pt x="3102" y="239918"/>
                </a:lnTo>
                <a:lnTo>
                  <a:pt x="5708" y="250732"/>
                </a:lnTo>
                <a:lnTo>
                  <a:pt x="8715" y="260482"/>
                </a:lnTo>
                <a:lnTo>
                  <a:pt x="11988" y="269521"/>
                </a:lnTo>
                <a:lnTo>
                  <a:pt x="15441" y="278088"/>
                </a:lnTo>
                <a:lnTo>
                  <a:pt x="17743" y="285068"/>
                </a:lnTo>
                <a:lnTo>
                  <a:pt x="19277" y="290993"/>
                </a:lnTo>
                <a:lnTo>
                  <a:pt x="20301" y="296212"/>
                </a:lnTo>
                <a:lnTo>
                  <a:pt x="23523" y="299691"/>
                </a:lnTo>
                <a:lnTo>
                  <a:pt x="28212" y="302011"/>
                </a:lnTo>
                <a:lnTo>
                  <a:pt x="33877" y="303557"/>
                </a:lnTo>
                <a:lnTo>
                  <a:pt x="37653" y="305859"/>
                </a:lnTo>
                <a:lnTo>
                  <a:pt x="40172" y="308662"/>
                </a:lnTo>
                <a:lnTo>
                  <a:pt x="41850" y="311802"/>
                </a:lnTo>
                <a:lnTo>
                  <a:pt x="45509" y="313895"/>
                </a:lnTo>
                <a:lnTo>
                  <a:pt x="50489" y="315290"/>
                </a:lnTo>
                <a:lnTo>
                  <a:pt x="56349" y="316220"/>
                </a:lnTo>
                <a:lnTo>
                  <a:pt x="61525" y="318110"/>
                </a:lnTo>
                <a:lnTo>
                  <a:pt x="66246" y="320640"/>
                </a:lnTo>
                <a:lnTo>
                  <a:pt x="70663" y="323597"/>
                </a:lnTo>
                <a:lnTo>
                  <a:pt x="74878" y="325568"/>
                </a:lnTo>
                <a:lnTo>
                  <a:pt x="78958" y="326883"/>
                </a:lnTo>
                <a:lnTo>
                  <a:pt x="82948" y="327758"/>
                </a:lnTo>
                <a:lnTo>
                  <a:pt x="86878" y="327073"/>
                </a:lnTo>
                <a:lnTo>
                  <a:pt x="90768" y="325345"/>
                </a:lnTo>
                <a:lnTo>
                  <a:pt x="94631" y="322924"/>
                </a:lnTo>
                <a:lnTo>
                  <a:pt x="98476" y="321309"/>
                </a:lnTo>
                <a:lnTo>
                  <a:pt x="102310" y="320233"/>
                </a:lnTo>
                <a:lnTo>
                  <a:pt x="106136" y="319516"/>
                </a:lnTo>
                <a:lnTo>
                  <a:pt x="109956" y="317767"/>
                </a:lnTo>
                <a:lnTo>
                  <a:pt x="113773" y="315331"/>
                </a:lnTo>
                <a:lnTo>
                  <a:pt x="117588" y="312438"/>
                </a:lnTo>
                <a:lnTo>
                  <a:pt x="122672" y="310509"/>
                </a:lnTo>
                <a:lnTo>
                  <a:pt x="128600" y="309222"/>
                </a:lnTo>
                <a:lnTo>
                  <a:pt x="135092" y="308365"/>
                </a:lnTo>
                <a:lnTo>
                  <a:pt x="140691" y="306524"/>
                </a:lnTo>
                <a:lnTo>
                  <a:pt x="145693" y="304026"/>
                </a:lnTo>
                <a:lnTo>
                  <a:pt x="150298" y="301091"/>
                </a:lnTo>
                <a:lnTo>
                  <a:pt x="154638" y="299134"/>
                </a:lnTo>
                <a:lnTo>
                  <a:pt x="158801" y="297830"/>
                </a:lnTo>
                <a:lnTo>
                  <a:pt x="162846" y="296960"/>
                </a:lnTo>
                <a:lnTo>
                  <a:pt x="166813" y="295110"/>
                </a:lnTo>
                <a:lnTo>
                  <a:pt x="170728" y="292607"/>
                </a:lnTo>
                <a:lnTo>
                  <a:pt x="174608" y="289668"/>
                </a:lnTo>
                <a:lnTo>
                  <a:pt x="177194" y="286439"/>
                </a:lnTo>
                <a:lnTo>
                  <a:pt x="178919" y="283016"/>
                </a:lnTo>
                <a:lnTo>
                  <a:pt x="180068" y="279465"/>
                </a:lnTo>
                <a:lnTo>
                  <a:pt x="183374" y="274556"/>
                </a:lnTo>
                <a:lnTo>
                  <a:pt x="188119" y="268744"/>
                </a:lnTo>
                <a:lnTo>
                  <a:pt x="193822" y="262330"/>
                </a:lnTo>
                <a:lnTo>
                  <a:pt x="197624" y="255513"/>
                </a:lnTo>
                <a:lnTo>
                  <a:pt x="200159" y="248429"/>
                </a:lnTo>
                <a:lnTo>
                  <a:pt x="201848" y="241166"/>
                </a:lnTo>
                <a:lnTo>
                  <a:pt x="204244" y="235054"/>
                </a:lnTo>
                <a:lnTo>
                  <a:pt x="210294" y="224876"/>
                </a:lnTo>
                <a:lnTo>
                  <a:pt x="212415" y="219115"/>
                </a:lnTo>
                <a:lnTo>
                  <a:pt x="213829" y="212733"/>
                </a:lnTo>
                <a:lnTo>
                  <a:pt x="214772" y="205939"/>
                </a:lnTo>
                <a:lnTo>
                  <a:pt x="215401" y="198869"/>
                </a:lnTo>
                <a:lnTo>
                  <a:pt x="215820" y="191616"/>
                </a:lnTo>
                <a:lnTo>
                  <a:pt x="216285" y="178054"/>
                </a:lnTo>
                <a:lnTo>
                  <a:pt x="216547" y="162009"/>
                </a:lnTo>
                <a:lnTo>
                  <a:pt x="216643" y="127097"/>
                </a:lnTo>
                <a:lnTo>
                  <a:pt x="215378" y="118368"/>
                </a:lnTo>
                <a:lnTo>
                  <a:pt x="213264" y="108739"/>
                </a:lnTo>
                <a:lnTo>
                  <a:pt x="210585" y="98509"/>
                </a:lnTo>
                <a:lnTo>
                  <a:pt x="207530" y="87880"/>
                </a:lnTo>
                <a:lnTo>
                  <a:pt x="200747" y="65909"/>
                </a:lnTo>
                <a:lnTo>
                  <a:pt x="197160" y="57256"/>
                </a:lnTo>
                <a:lnTo>
                  <a:pt x="193499" y="50218"/>
                </a:lnTo>
                <a:lnTo>
                  <a:pt x="189789" y="44255"/>
                </a:lnTo>
                <a:lnTo>
                  <a:pt x="184775" y="37740"/>
                </a:lnTo>
                <a:lnTo>
                  <a:pt x="178893" y="30857"/>
                </a:lnTo>
                <a:lnTo>
                  <a:pt x="172431" y="23728"/>
                </a:lnTo>
                <a:lnTo>
                  <a:pt x="166854" y="18976"/>
                </a:lnTo>
                <a:lnTo>
                  <a:pt x="161865" y="15807"/>
                </a:lnTo>
                <a:lnTo>
                  <a:pt x="157269" y="13695"/>
                </a:lnTo>
                <a:lnTo>
                  <a:pt x="138666" y="4654"/>
                </a:lnTo>
                <a:lnTo>
                  <a:pt x="131643" y="2450"/>
                </a:lnTo>
                <a:lnTo>
                  <a:pt x="124421" y="980"/>
                </a:lnTo>
                <a:lnTo>
                  <a:pt x="117067" y="0"/>
                </a:lnTo>
                <a:lnTo>
                  <a:pt x="110894" y="617"/>
                </a:lnTo>
                <a:lnTo>
                  <a:pt x="105509" y="2298"/>
                </a:lnTo>
                <a:lnTo>
                  <a:pt x="100648" y="4689"/>
                </a:lnTo>
                <a:lnTo>
                  <a:pt x="94867" y="6283"/>
                </a:lnTo>
                <a:lnTo>
                  <a:pt x="88475" y="7346"/>
                </a:lnTo>
                <a:lnTo>
                  <a:pt x="81672" y="8054"/>
                </a:lnTo>
                <a:lnTo>
                  <a:pt x="75867" y="9796"/>
                </a:lnTo>
                <a:lnTo>
                  <a:pt x="70728" y="12227"/>
                </a:lnTo>
                <a:lnTo>
                  <a:pt x="66030" y="15118"/>
                </a:lnTo>
                <a:lnTo>
                  <a:pt x="60359" y="18316"/>
                </a:lnTo>
                <a:lnTo>
                  <a:pt x="47285" y="25255"/>
                </a:lnTo>
                <a:lnTo>
                  <a:pt x="41513" y="30153"/>
                </a:lnTo>
                <a:lnTo>
                  <a:pt x="36394" y="35959"/>
                </a:lnTo>
                <a:lnTo>
                  <a:pt x="31712" y="42370"/>
                </a:lnTo>
                <a:lnTo>
                  <a:pt x="27321" y="46644"/>
                </a:lnTo>
                <a:lnTo>
                  <a:pt x="23123" y="49493"/>
                </a:lnTo>
                <a:lnTo>
                  <a:pt x="19054" y="51392"/>
                </a:lnTo>
                <a:lnTo>
                  <a:pt x="16342" y="53928"/>
                </a:lnTo>
                <a:lnTo>
                  <a:pt x="14534" y="56889"/>
                </a:lnTo>
                <a:lnTo>
                  <a:pt x="10918" y="66621"/>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947"/>
          <p:cNvSpPr/>
          <p:nvPr/>
        </p:nvSpPr>
        <p:spPr>
          <a:xfrm>
            <a:off x="8165965" y="3703320"/>
            <a:ext cx="109253" cy="137002"/>
          </a:xfrm>
          <a:custGeom>
            <a:avLst/>
            <a:gdLst/>
            <a:ahLst/>
            <a:cxnLst/>
            <a:rect l="0" t="0" r="0" b="0"/>
            <a:pathLst>
              <a:path w="109253" h="137002">
                <a:moveTo>
                  <a:pt x="29344" y="0"/>
                </a:moveTo>
                <a:lnTo>
                  <a:pt x="12317" y="34053"/>
                </a:lnTo>
                <a:lnTo>
                  <a:pt x="10373" y="39212"/>
                </a:lnTo>
                <a:lnTo>
                  <a:pt x="9077" y="43921"/>
                </a:lnTo>
                <a:lnTo>
                  <a:pt x="8213" y="48331"/>
                </a:lnTo>
                <a:lnTo>
                  <a:pt x="7637" y="53810"/>
                </a:lnTo>
                <a:lnTo>
                  <a:pt x="7253" y="60003"/>
                </a:lnTo>
                <a:lnTo>
                  <a:pt x="6996" y="66672"/>
                </a:lnTo>
                <a:lnTo>
                  <a:pt x="5556" y="73658"/>
                </a:lnTo>
                <a:lnTo>
                  <a:pt x="3326" y="80855"/>
                </a:lnTo>
                <a:lnTo>
                  <a:pt x="569" y="88193"/>
                </a:lnTo>
                <a:lnTo>
                  <a:pt x="0" y="94355"/>
                </a:lnTo>
                <a:lnTo>
                  <a:pt x="892" y="99733"/>
                </a:lnTo>
                <a:lnTo>
                  <a:pt x="2755" y="104589"/>
                </a:lnTo>
                <a:lnTo>
                  <a:pt x="3999" y="109095"/>
                </a:lnTo>
                <a:lnTo>
                  <a:pt x="4827" y="113370"/>
                </a:lnTo>
                <a:lnTo>
                  <a:pt x="6157" y="123288"/>
                </a:lnTo>
                <a:lnTo>
                  <a:pt x="7536" y="125372"/>
                </a:lnTo>
                <a:lnTo>
                  <a:pt x="9725" y="128031"/>
                </a:lnTo>
                <a:lnTo>
                  <a:pt x="12455" y="131074"/>
                </a:lnTo>
                <a:lnTo>
                  <a:pt x="15545" y="133102"/>
                </a:lnTo>
                <a:lnTo>
                  <a:pt x="18875" y="134455"/>
                </a:lnTo>
                <a:lnTo>
                  <a:pt x="27276" y="136625"/>
                </a:lnTo>
                <a:lnTo>
                  <a:pt x="29236" y="136803"/>
                </a:lnTo>
                <a:lnTo>
                  <a:pt x="31812" y="136922"/>
                </a:lnTo>
                <a:lnTo>
                  <a:pt x="34799" y="137001"/>
                </a:lnTo>
                <a:lnTo>
                  <a:pt x="38062" y="135784"/>
                </a:lnTo>
                <a:lnTo>
                  <a:pt x="41506" y="133702"/>
                </a:lnTo>
                <a:lnTo>
                  <a:pt x="50091" y="127304"/>
                </a:lnTo>
                <a:lnTo>
                  <a:pt x="53335" y="124239"/>
                </a:lnTo>
                <a:lnTo>
                  <a:pt x="77769" y="100117"/>
                </a:lnTo>
                <a:lnTo>
                  <a:pt x="83218" y="93415"/>
                </a:lnTo>
                <a:lnTo>
                  <a:pt x="89390" y="85136"/>
                </a:lnTo>
                <a:lnTo>
                  <a:pt x="96045" y="75807"/>
                </a:lnTo>
                <a:lnTo>
                  <a:pt x="100481" y="68318"/>
                </a:lnTo>
                <a:lnTo>
                  <a:pt x="103439" y="62055"/>
                </a:lnTo>
                <a:lnTo>
                  <a:pt x="108186" y="48946"/>
                </a:lnTo>
                <a:lnTo>
                  <a:pt x="108576" y="46601"/>
                </a:lnTo>
                <a:lnTo>
                  <a:pt x="108836" y="43767"/>
                </a:lnTo>
                <a:lnTo>
                  <a:pt x="109252" y="36161"/>
                </a:lnTo>
                <a:lnTo>
                  <a:pt x="108016" y="34267"/>
                </a:lnTo>
                <a:lnTo>
                  <a:pt x="105922" y="31735"/>
                </a:lnTo>
                <a:lnTo>
                  <a:pt x="103256" y="28777"/>
                </a:lnTo>
                <a:lnTo>
                  <a:pt x="100209" y="26804"/>
                </a:lnTo>
                <a:lnTo>
                  <a:pt x="96907" y="25489"/>
                </a:lnTo>
                <a:lnTo>
                  <a:pt x="93437" y="24612"/>
                </a:lnTo>
                <a:lnTo>
                  <a:pt x="91123" y="22758"/>
                </a:lnTo>
                <a:lnTo>
                  <a:pt x="89580" y="20252"/>
                </a:lnTo>
                <a:lnTo>
                  <a:pt x="88552" y="17311"/>
                </a:lnTo>
                <a:lnTo>
                  <a:pt x="86596" y="15351"/>
                </a:lnTo>
                <a:lnTo>
                  <a:pt x="84022" y="14043"/>
                </a:lnTo>
                <a:lnTo>
                  <a:pt x="81036" y="13172"/>
                </a:lnTo>
                <a:lnTo>
                  <a:pt x="75235" y="13862"/>
                </a:lnTo>
                <a:lnTo>
                  <a:pt x="67558" y="15591"/>
                </a:lnTo>
                <a:lnTo>
                  <a:pt x="29344" y="2285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948"/>
          <p:cNvSpPr/>
          <p:nvPr/>
        </p:nvSpPr>
        <p:spPr>
          <a:xfrm>
            <a:off x="7086612" y="3417756"/>
            <a:ext cx="320029" cy="420087"/>
          </a:xfrm>
          <a:custGeom>
            <a:avLst/>
            <a:gdLst/>
            <a:ahLst/>
            <a:cxnLst/>
            <a:rect l="0" t="0" r="0" b="0"/>
            <a:pathLst>
              <a:path w="320029" h="420087">
                <a:moveTo>
                  <a:pt x="11418" y="125544"/>
                </a:moveTo>
                <a:lnTo>
                  <a:pt x="5350" y="119476"/>
                </a:lnTo>
                <a:lnTo>
                  <a:pt x="3562" y="116418"/>
                </a:lnTo>
                <a:lnTo>
                  <a:pt x="458" y="104743"/>
                </a:lnTo>
                <a:lnTo>
                  <a:pt x="81" y="93965"/>
                </a:lnTo>
                <a:lnTo>
                  <a:pt x="0" y="75869"/>
                </a:lnTo>
                <a:lnTo>
                  <a:pt x="1266" y="72107"/>
                </a:lnTo>
                <a:lnTo>
                  <a:pt x="12422" y="53558"/>
                </a:lnTo>
                <a:lnTo>
                  <a:pt x="18214" y="41480"/>
                </a:lnTo>
                <a:lnTo>
                  <a:pt x="20788" y="31878"/>
                </a:lnTo>
                <a:lnTo>
                  <a:pt x="22745" y="28810"/>
                </a:lnTo>
                <a:lnTo>
                  <a:pt x="25319" y="26765"/>
                </a:lnTo>
                <a:lnTo>
                  <a:pt x="32836" y="23222"/>
                </a:lnTo>
                <a:lnTo>
                  <a:pt x="44644" y="17414"/>
                </a:lnTo>
                <a:lnTo>
                  <a:pt x="48809" y="14087"/>
                </a:lnTo>
                <a:lnTo>
                  <a:pt x="51584" y="10599"/>
                </a:lnTo>
                <a:lnTo>
                  <a:pt x="53435" y="7004"/>
                </a:lnTo>
                <a:lnTo>
                  <a:pt x="55940" y="4607"/>
                </a:lnTo>
                <a:lnTo>
                  <a:pt x="58878" y="3009"/>
                </a:lnTo>
                <a:lnTo>
                  <a:pt x="62108" y="1944"/>
                </a:lnTo>
                <a:lnTo>
                  <a:pt x="66802" y="1234"/>
                </a:lnTo>
                <a:lnTo>
                  <a:pt x="72470" y="760"/>
                </a:lnTo>
                <a:lnTo>
                  <a:pt x="84272" y="234"/>
                </a:lnTo>
                <a:lnTo>
                  <a:pt x="93751" y="0"/>
                </a:lnTo>
                <a:lnTo>
                  <a:pt x="98057" y="1208"/>
                </a:lnTo>
                <a:lnTo>
                  <a:pt x="106227" y="5936"/>
                </a:lnTo>
                <a:lnTo>
                  <a:pt x="114091" y="8885"/>
                </a:lnTo>
                <a:lnTo>
                  <a:pt x="123090" y="11465"/>
                </a:lnTo>
                <a:lnTo>
                  <a:pt x="129046" y="13931"/>
                </a:lnTo>
                <a:lnTo>
                  <a:pt x="135557" y="16845"/>
                </a:lnTo>
                <a:lnTo>
                  <a:pt x="141167" y="21328"/>
                </a:lnTo>
                <a:lnTo>
                  <a:pt x="150787" y="33082"/>
                </a:lnTo>
                <a:lnTo>
                  <a:pt x="159296" y="43386"/>
                </a:lnTo>
                <a:lnTo>
                  <a:pt x="167311" y="53469"/>
                </a:lnTo>
                <a:lnTo>
                  <a:pt x="175107" y="66417"/>
                </a:lnTo>
                <a:lnTo>
                  <a:pt x="179418" y="77252"/>
                </a:lnTo>
                <a:lnTo>
                  <a:pt x="182604" y="87571"/>
                </a:lnTo>
                <a:lnTo>
                  <a:pt x="188254" y="100623"/>
                </a:lnTo>
                <a:lnTo>
                  <a:pt x="190269" y="108930"/>
                </a:lnTo>
                <a:lnTo>
                  <a:pt x="191611" y="118278"/>
                </a:lnTo>
                <a:lnTo>
                  <a:pt x="192508" y="128320"/>
                </a:lnTo>
                <a:lnTo>
                  <a:pt x="193104" y="141364"/>
                </a:lnTo>
                <a:lnTo>
                  <a:pt x="193944" y="186252"/>
                </a:lnTo>
                <a:lnTo>
                  <a:pt x="194251" y="240563"/>
                </a:lnTo>
                <a:lnTo>
                  <a:pt x="192997" y="250483"/>
                </a:lnTo>
                <a:lnTo>
                  <a:pt x="190891" y="259636"/>
                </a:lnTo>
                <a:lnTo>
                  <a:pt x="188216" y="268279"/>
                </a:lnTo>
                <a:lnTo>
                  <a:pt x="186433" y="276580"/>
                </a:lnTo>
                <a:lnTo>
                  <a:pt x="185244" y="284655"/>
                </a:lnTo>
                <a:lnTo>
                  <a:pt x="184451" y="292578"/>
                </a:lnTo>
                <a:lnTo>
                  <a:pt x="182654" y="300399"/>
                </a:lnTo>
                <a:lnTo>
                  <a:pt x="180185" y="308154"/>
                </a:lnTo>
                <a:lnTo>
                  <a:pt x="177269" y="315864"/>
                </a:lnTo>
                <a:lnTo>
                  <a:pt x="167097" y="344918"/>
                </a:lnTo>
                <a:lnTo>
                  <a:pt x="156041" y="377657"/>
                </a:lnTo>
                <a:lnTo>
                  <a:pt x="151013" y="386329"/>
                </a:lnTo>
                <a:lnTo>
                  <a:pt x="145121" y="393380"/>
                </a:lnTo>
                <a:lnTo>
                  <a:pt x="133071" y="404602"/>
                </a:lnTo>
                <a:lnTo>
                  <a:pt x="123483" y="413823"/>
                </a:lnTo>
                <a:lnTo>
                  <a:pt x="119148" y="416790"/>
                </a:lnTo>
                <a:lnTo>
                  <a:pt x="110944" y="420086"/>
                </a:lnTo>
                <a:lnTo>
                  <a:pt x="106979" y="419695"/>
                </a:lnTo>
                <a:lnTo>
                  <a:pt x="103066" y="418165"/>
                </a:lnTo>
                <a:lnTo>
                  <a:pt x="99186" y="415874"/>
                </a:lnTo>
                <a:lnTo>
                  <a:pt x="91489" y="413329"/>
                </a:lnTo>
                <a:lnTo>
                  <a:pt x="87658" y="412651"/>
                </a:lnTo>
                <a:lnTo>
                  <a:pt x="80016" y="408510"/>
                </a:lnTo>
                <a:lnTo>
                  <a:pt x="70829" y="401572"/>
                </a:lnTo>
                <a:lnTo>
                  <a:pt x="70075" y="399732"/>
                </a:lnTo>
                <a:lnTo>
                  <a:pt x="69014" y="391076"/>
                </a:lnTo>
                <a:lnTo>
                  <a:pt x="68700" y="380467"/>
                </a:lnTo>
                <a:lnTo>
                  <a:pt x="68626" y="373040"/>
                </a:lnTo>
                <a:lnTo>
                  <a:pt x="69877" y="369281"/>
                </a:lnTo>
                <a:lnTo>
                  <a:pt x="74652" y="361718"/>
                </a:lnTo>
                <a:lnTo>
                  <a:pt x="77704" y="355383"/>
                </a:lnTo>
                <a:lnTo>
                  <a:pt x="81009" y="347350"/>
                </a:lnTo>
                <a:lnTo>
                  <a:pt x="84482" y="338184"/>
                </a:lnTo>
                <a:lnTo>
                  <a:pt x="88067" y="330804"/>
                </a:lnTo>
                <a:lnTo>
                  <a:pt x="95437" y="319217"/>
                </a:lnTo>
                <a:lnTo>
                  <a:pt x="102946" y="309834"/>
                </a:lnTo>
                <a:lnTo>
                  <a:pt x="110516" y="301430"/>
                </a:lnTo>
                <a:lnTo>
                  <a:pt x="118114" y="293462"/>
                </a:lnTo>
                <a:lnTo>
                  <a:pt x="123189" y="289559"/>
                </a:lnTo>
                <a:lnTo>
                  <a:pt x="129112" y="285687"/>
                </a:lnTo>
                <a:lnTo>
                  <a:pt x="135601" y="281836"/>
                </a:lnTo>
                <a:lnTo>
                  <a:pt x="143736" y="277998"/>
                </a:lnTo>
                <a:lnTo>
                  <a:pt x="152970" y="274170"/>
                </a:lnTo>
                <a:lnTo>
                  <a:pt x="162936" y="270348"/>
                </a:lnTo>
                <a:lnTo>
                  <a:pt x="170849" y="267800"/>
                </a:lnTo>
                <a:lnTo>
                  <a:pt x="177396" y="266101"/>
                </a:lnTo>
                <a:lnTo>
                  <a:pt x="183029" y="264969"/>
                </a:lnTo>
                <a:lnTo>
                  <a:pt x="192677" y="260323"/>
                </a:lnTo>
                <a:lnTo>
                  <a:pt x="197027" y="257307"/>
                </a:lnTo>
                <a:lnTo>
                  <a:pt x="203737" y="255296"/>
                </a:lnTo>
                <a:lnTo>
                  <a:pt x="212021" y="253955"/>
                </a:lnTo>
                <a:lnTo>
                  <a:pt x="221353" y="253061"/>
                </a:lnTo>
                <a:lnTo>
                  <a:pt x="228844" y="252465"/>
                </a:lnTo>
                <a:lnTo>
                  <a:pt x="235109" y="252068"/>
                </a:lnTo>
                <a:lnTo>
                  <a:pt x="240555" y="251803"/>
                </a:lnTo>
                <a:lnTo>
                  <a:pt x="246726" y="252897"/>
                </a:lnTo>
                <a:lnTo>
                  <a:pt x="253380" y="254896"/>
                </a:lnTo>
                <a:lnTo>
                  <a:pt x="260355" y="257498"/>
                </a:lnTo>
                <a:lnTo>
                  <a:pt x="267546" y="259233"/>
                </a:lnTo>
                <a:lnTo>
                  <a:pt x="274880" y="260390"/>
                </a:lnTo>
                <a:lnTo>
                  <a:pt x="292766" y="262246"/>
                </a:lnTo>
                <a:lnTo>
                  <a:pt x="301931" y="262568"/>
                </a:lnTo>
                <a:lnTo>
                  <a:pt x="306622" y="262663"/>
                </a:lnTo>
                <a:lnTo>
                  <a:pt x="311106" y="259299"/>
                </a:lnTo>
                <a:lnTo>
                  <a:pt x="320028" y="25127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949"/>
          <p:cNvSpPr/>
          <p:nvPr/>
        </p:nvSpPr>
        <p:spPr>
          <a:xfrm>
            <a:off x="7360919" y="3383279"/>
            <a:ext cx="320041" cy="11431"/>
          </a:xfrm>
          <a:custGeom>
            <a:avLst/>
            <a:gdLst/>
            <a:ahLst/>
            <a:cxnLst/>
            <a:rect l="0" t="0" r="0" b="0"/>
            <a:pathLst>
              <a:path w="320041" h="11431">
                <a:moveTo>
                  <a:pt x="0" y="0"/>
                </a:moveTo>
                <a:lnTo>
                  <a:pt x="59389" y="0"/>
                </a:lnTo>
                <a:lnTo>
                  <a:pt x="63723" y="1271"/>
                </a:lnTo>
                <a:lnTo>
                  <a:pt x="67882" y="3387"/>
                </a:lnTo>
                <a:lnTo>
                  <a:pt x="71925" y="6068"/>
                </a:lnTo>
                <a:lnTo>
                  <a:pt x="77160" y="7856"/>
                </a:lnTo>
                <a:lnTo>
                  <a:pt x="83190" y="9047"/>
                </a:lnTo>
                <a:lnTo>
                  <a:pt x="89751" y="9842"/>
                </a:lnTo>
                <a:lnTo>
                  <a:pt x="97934" y="10371"/>
                </a:lnTo>
                <a:lnTo>
                  <a:pt x="107199" y="10725"/>
                </a:lnTo>
                <a:lnTo>
                  <a:pt x="135056" y="11221"/>
                </a:lnTo>
                <a:lnTo>
                  <a:pt x="320040" y="1143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950"/>
          <p:cNvSpPr/>
          <p:nvPr/>
        </p:nvSpPr>
        <p:spPr>
          <a:xfrm>
            <a:off x="7475219" y="3246119"/>
            <a:ext cx="34291" cy="342902"/>
          </a:xfrm>
          <a:custGeom>
            <a:avLst/>
            <a:gdLst/>
            <a:ahLst/>
            <a:cxnLst/>
            <a:rect l="0" t="0" r="0" b="0"/>
            <a:pathLst>
              <a:path w="34291" h="342902">
                <a:moveTo>
                  <a:pt x="0" y="0"/>
                </a:moveTo>
                <a:lnTo>
                  <a:pt x="0" y="12136"/>
                </a:lnTo>
                <a:lnTo>
                  <a:pt x="1271" y="24601"/>
                </a:lnTo>
                <a:lnTo>
                  <a:pt x="6069" y="62157"/>
                </a:lnTo>
                <a:lnTo>
                  <a:pt x="7856" y="79538"/>
                </a:lnTo>
                <a:lnTo>
                  <a:pt x="9048" y="94935"/>
                </a:lnTo>
                <a:lnTo>
                  <a:pt x="10372" y="120934"/>
                </a:lnTo>
                <a:lnTo>
                  <a:pt x="10959" y="140955"/>
                </a:lnTo>
                <a:lnTo>
                  <a:pt x="11337" y="175775"/>
                </a:lnTo>
                <a:lnTo>
                  <a:pt x="11389" y="196232"/>
                </a:lnTo>
                <a:lnTo>
                  <a:pt x="12673" y="209562"/>
                </a:lnTo>
                <a:lnTo>
                  <a:pt x="14799" y="224798"/>
                </a:lnTo>
                <a:lnTo>
                  <a:pt x="17486" y="241305"/>
                </a:lnTo>
                <a:lnTo>
                  <a:pt x="19277" y="256120"/>
                </a:lnTo>
                <a:lnTo>
                  <a:pt x="20472" y="269807"/>
                </a:lnTo>
                <a:lnTo>
                  <a:pt x="21799" y="292635"/>
                </a:lnTo>
                <a:lnTo>
                  <a:pt x="22389" y="307014"/>
                </a:lnTo>
                <a:lnTo>
                  <a:pt x="22721" y="322248"/>
                </a:lnTo>
                <a:lnTo>
                  <a:pt x="24037" y="326593"/>
                </a:lnTo>
                <a:lnTo>
                  <a:pt x="26185" y="330758"/>
                </a:lnTo>
                <a:lnTo>
                  <a:pt x="34290" y="34290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951"/>
          <p:cNvSpPr/>
          <p:nvPr/>
        </p:nvSpPr>
        <p:spPr>
          <a:xfrm>
            <a:off x="7646669" y="3120389"/>
            <a:ext cx="160022" cy="114301"/>
          </a:xfrm>
          <a:custGeom>
            <a:avLst/>
            <a:gdLst/>
            <a:ahLst/>
            <a:cxnLst/>
            <a:rect l="0" t="0" r="0" b="0"/>
            <a:pathLst>
              <a:path w="160022" h="114301">
                <a:moveTo>
                  <a:pt x="0" y="114300"/>
                </a:moveTo>
                <a:lnTo>
                  <a:pt x="9842" y="104459"/>
                </a:lnTo>
                <a:lnTo>
                  <a:pt x="14112" y="103577"/>
                </a:lnTo>
                <a:lnTo>
                  <a:pt x="17028" y="103341"/>
                </a:lnTo>
                <a:lnTo>
                  <a:pt x="20242" y="101914"/>
                </a:lnTo>
                <a:lnTo>
                  <a:pt x="23655" y="99693"/>
                </a:lnTo>
                <a:lnTo>
                  <a:pt x="27200" y="96942"/>
                </a:lnTo>
                <a:lnTo>
                  <a:pt x="30834" y="95108"/>
                </a:lnTo>
                <a:lnTo>
                  <a:pt x="34526" y="93886"/>
                </a:lnTo>
                <a:lnTo>
                  <a:pt x="38258" y="93070"/>
                </a:lnTo>
                <a:lnTo>
                  <a:pt x="42015" y="91257"/>
                </a:lnTo>
                <a:lnTo>
                  <a:pt x="45790" y="88778"/>
                </a:lnTo>
                <a:lnTo>
                  <a:pt x="49577" y="85855"/>
                </a:lnTo>
                <a:lnTo>
                  <a:pt x="53371" y="82637"/>
                </a:lnTo>
                <a:lnTo>
                  <a:pt x="57171" y="79222"/>
                </a:lnTo>
                <a:lnTo>
                  <a:pt x="60975" y="75675"/>
                </a:lnTo>
                <a:lnTo>
                  <a:pt x="64780" y="73310"/>
                </a:lnTo>
                <a:lnTo>
                  <a:pt x="68587" y="71733"/>
                </a:lnTo>
                <a:lnTo>
                  <a:pt x="72394" y="70682"/>
                </a:lnTo>
                <a:lnTo>
                  <a:pt x="76203" y="68712"/>
                </a:lnTo>
                <a:lnTo>
                  <a:pt x="80012" y="66128"/>
                </a:lnTo>
                <a:lnTo>
                  <a:pt x="83821" y="63135"/>
                </a:lnTo>
                <a:lnTo>
                  <a:pt x="87631" y="59870"/>
                </a:lnTo>
                <a:lnTo>
                  <a:pt x="91441" y="56424"/>
                </a:lnTo>
                <a:lnTo>
                  <a:pt x="99061" y="49208"/>
                </a:lnTo>
                <a:lnTo>
                  <a:pt x="129540" y="19038"/>
                </a:lnTo>
                <a:lnTo>
                  <a:pt x="133351" y="16502"/>
                </a:lnTo>
                <a:lnTo>
                  <a:pt x="137160" y="14812"/>
                </a:lnTo>
                <a:lnTo>
                  <a:pt x="146333" y="12098"/>
                </a:lnTo>
                <a:lnTo>
                  <a:pt x="148355" y="10606"/>
                </a:lnTo>
                <a:lnTo>
                  <a:pt x="150973" y="8341"/>
                </a:lnTo>
                <a:lnTo>
                  <a:pt x="160021"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952"/>
          <p:cNvSpPr/>
          <p:nvPr/>
        </p:nvSpPr>
        <p:spPr>
          <a:xfrm>
            <a:off x="7646669" y="3086100"/>
            <a:ext cx="171451" cy="205740"/>
          </a:xfrm>
          <a:custGeom>
            <a:avLst/>
            <a:gdLst/>
            <a:ahLst/>
            <a:cxnLst/>
            <a:rect l="0" t="0" r="0" b="0"/>
            <a:pathLst>
              <a:path w="171451" h="205740">
                <a:moveTo>
                  <a:pt x="0" y="0"/>
                </a:moveTo>
                <a:lnTo>
                  <a:pt x="0" y="9841"/>
                </a:lnTo>
                <a:lnTo>
                  <a:pt x="3388" y="14110"/>
                </a:lnTo>
                <a:lnTo>
                  <a:pt x="6068" y="17027"/>
                </a:lnTo>
                <a:lnTo>
                  <a:pt x="12434" y="23654"/>
                </a:lnTo>
                <a:lnTo>
                  <a:pt x="15909" y="27199"/>
                </a:lnTo>
                <a:lnTo>
                  <a:pt x="19497" y="33372"/>
                </a:lnTo>
                <a:lnTo>
                  <a:pt x="23158" y="41298"/>
                </a:lnTo>
                <a:lnTo>
                  <a:pt x="26868" y="50392"/>
                </a:lnTo>
                <a:lnTo>
                  <a:pt x="30612" y="57725"/>
                </a:lnTo>
                <a:lnTo>
                  <a:pt x="34378" y="63883"/>
                </a:lnTo>
                <a:lnTo>
                  <a:pt x="38159" y="69259"/>
                </a:lnTo>
                <a:lnTo>
                  <a:pt x="41950" y="74112"/>
                </a:lnTo>
                <a:lnTo>
                  <a:pt x="45747" y="78618"/>
                </a:lnTo>
                <a:lnTo>
                  <a:pt x="49548" y="82892"/>
                </a:lnTo>
                <a:lnTo>
                  <a:pt x="57158" y="91027"/>
                </a:lnTo>
                <a:lnTo>
                  <a:pt x="60965" y="94975"/>
                </a:lnTo>
                <a:lnTo>
                  <a:pt x="64774" y="100146"/>
                </a:lnTo>
                <a:lnTo>
                  <a:pt x="68583" y="106134"/>
                </a:lnTo>
                <a:lnTo>
                  <a:pt x="72392" y="112666"/>
                </a:lnTo>
                <a:lnTo>
                  <a:pt x="76201" y="118290"/>
                </a:lnTo>
                <a:lnTo>
                  <a:pt x="80011" y="123310"/>
                </a:lnTo>
                <a:lnTo>
                  <a:pt x="83821" y="127927"/>
                </a:lnTo>
                <a:lnTo>
                  <a:pt x="87631" y="132274"/>
                </a:lnTo>
                <a:lnTo>
                  <a:pt x="91440" y="136443"/>
                </a:lnTo>
                <a:lnTo>
                  <a:pt x="95250" y="140492"/>
                </a:lnTo>
                <a:lnTo>
                  <a:pt x="100331" y="144461"/>
                </a:lnTo>
                <a:lnTo>
                  <a:pt x="106257" y="148377"/>
                </a:lnTo>
                <a:lnTo>
                  <a:pt x="112748" y="152258"/>
                </a:lnTo>
                <a:lnTo>
                  <a:pt x="118345" y="156115"/>
                </a:lnTo>
                <a:lnTo>
                  <a:pt x="123347" y="159957"/>
                </a:lnTo>
                <a:lnTo>
                  <a:pt x="127951" y="163787"/>
                </a:lnTo>
                <a:lnTo>
                  <a:pt x="133561" y="168881"/>
                </a:lnTo>
                <a:lnTo>
                  <a:pt x="158839" y="193169"/>
                </a:lnTo>
                <a:lnTo>
                  <a:pt x="171450" y="20573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953"/>
          <p:cNvSpPr/>
          <p:nvPr/>
        </p:nvSpPr>
        <p:spPr>
          <a:xfrm>
            <a:off x="7829550" y="2880359"/>
            <a:ext cx="182880" cy="251461"/>
          </a:xfrm>
          <a:custGeom>
            <a:avLst/>
            <a:gdLst/>
            <a:ahLst/>
            <a:cxnLst/>
            <a:rect l="0" t="0" r="0" b="0"/>
            <a:pathLst>
              <a:path w="182880" h="251461">
                <a:moveTo>
                  <a:pt x="0" y="0"/>
                </a:moveTo>
                <a:lnTo>
                  <a:pt x="6067" y="12136"/>
                </a:lnTo>
                <a:lnTo>
                  <a:pt x="9125" y="16981"/>
                </a:lnTo>
                <a:lnTo>
                  <a:pt x="12433" y="21481"/>
                </a:lnTo>
                <a:lnTo>
                  <a:pt x="15908" y="25751"/>
                </a:lnTo>
                <a:lnTo>
                  <a:pt x="19495" y="29867"/>
                </a:lnTo>
                <a:lnTo>
                  <a:pt x="23156" y="33882"/>
                </a:lnTo>
                <a:lnTo>
                  <a:pt x="26868" y="37828"/>
                </a:lnTo>
                <a:lnTo>
                  <a:pt x="29342" y="41729"/>
                </a:lnTo>
                <a:lnTo>
                  <a:pt x="32091" y="49450"/>
                </a:lnTo>
                <a:lnTo>
                  <a:pt x="34094" y="54557"/>
                </a:lnTo>
                <a:lnTo>
                  <a:pt x="36699" y="60501"/>
                </a:lnTo>
                <a:lnTo>
                  <a:pt x="39706" y="67004"/>
                </a:lnTo>
                <a:lnTo>
                  <a:pt x="44250" y="72610"/>
                </a:lnTo>
                <a:lnTo>
                  <a:pt x="49820" y="77617"/>
                </a:lnTo>
                <a:lnTo>
                  <a:pt x="56074" y="82224"/>
                </a:lnTo>
                <a:lnTo>
                  <a:pt x="61512" y="87836"/>
                </a:lnTo>
                <a:lnTo>
                  <a:pt x="66408" y="94118"/>
                </a:lnTo>
                <a:lnTo>
                  <a:pt x="70942" y="100845"/>
                </a:lnTo>
                <a:lnTo>
                  <a:pt x="75234" y="106600"/>
                </a:lnTo>
                <a:lnTo>
                  <a:pt x="79366" y="111707"/>
                </a:lnTo>
                <a:lnTo>
                  <a:pt x="83390" y="116381"/>
                </a:lnTo>
                <a:lnTo>
                  <a:pt x="87344" y="122038"/>
                </a:lnTo>
                <a:lnTo>
                  <a:pt x="91249" y="128349"/>
                </a:lnTo>
                <a:lnTo>
                  <a:pt x="95122" y="135096"/>
                </a:lnTo>
                <a:lnTo>
                  <a:pt x="98975" y="140864"/>
                </a:lnTo>
                <a:lnTo>
                  <a:pt x="102813" y="145980"/>
                </a:lnTo>
                <a:lnTo>
                  <a:pt x="106642" y="150660"/>
                </a:lnTo>
                <a:lnTo>
                  <a:pt x="110465" y="156320"/>
                </a:lnTo>
                <a:lnTo>
                  <a:pt x="114282" y="162634"/>
                </a:lnTo>
                <a:lnTo>
                  <a:pt x="118098" y="169383"/>
                </a:lnTo>
                <a:lnTo>
                  <a:pt x="121912" y="175152"/>
                </a:lnTo>
                <a:lnTo>
                  <a:pt x="125724" y="180268"/>
                </a:lnTo>
                <a:lnTo>
                  <a:pt x="129537" y="184949"/>
                </a:lnTo>
                <a:lnTo>
                  <a:pt x="133347" y="189339"/>
                </a:lnTo>
                <a:lnTo>
                  <a:pt x="137158" y="193536"/>
                </a:lnTo>
                <a:lnTo>
                  <a:pt x="140968" y="197605"/>
                </a:lnTo>
                <a:lnTo>
                  <a:pt x="169066" y="226149"/>
                </a:lnTo>
                <a:lnTo>
                  <a:pt x="180151" y="237288"/>
                </a:lnTo>
                <a:lnTo>
                  <a:pt x="181061" y="239472"/>
                </a:lnTo>
                <a:lnTo>
                  <a:pt x="182071" y="245286"/>
                </a:lnTo>
                <a:lnTo>
                  <a:pt x="182879" y="25146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954"/>
          <p:cNvSpPr/>
          <p:nvPr/>
        </p:nvSpPr>
        <p:spPr>
          <a:xfrm>
            <a:off x="7966709" y="2732255"/>
            <a:ext cx="285598" cy="319396"/>
          </a:xfrm>
          <a:custGeom>
            <a:avLst/>
            <a:gdLst/>
            <a:ahLst/>
            <a:cxnLst/>
            <a:rect l="0" t="0" r="0" b="0"/>
            <a:pathLst>
              <a:path w="285598" h="319396">
                <a:moveTo>
                  <a:pt x="45720" y="45234"/>
                </a:moveTo>
                <a:lnTo>
                  <a:pt x="39653" y="51302"/>
                </a:lnTo>
                <a:lnTo>
                  <a:pt x="37865" y="54360"/>
                </a:lnTo>
                <a:lnTo>
                  <a:pt x="35879" y="61144"/>
                </a:lnTo>
                <a:lnTo>
                  <a:pt x="34997" y="68392"/>
                </a:lnTo>
                <a:lnTo>
                  <a:pt x="34604" y="75847"/>
                </a:lnTo>
                <a:lnTo>
                  <a:pt x="34430" y="83393"/>
                </a:lnTo>
                <a:lnTo>
                  <a:pt x="34291" y="195521"/>
                </a:lnTo>
                <a:lnTo>
                  <a:pt x="35561" y="200036"/>
                </a:lnTo>
                <a:lnTo>
                  <a:pt x="40358" y="208438"/>
                </a:lnTo>
                <a:lnTo>
                  <a:pt x="43416" y="213727"/>
                </a:lnTo>
                <a:lnTo>
                  <a:pt x="50199" y="226377"/>
                </a:lnTo>
                <a:lnTo>
                  <a:pt x="52517" y="232036"/>
                </a:lnTo>
                <a:lnTo>
                  <a:pt x="55091" y="241711"/>
                </a:lnTo>
                <a:lnTo>
                  <a:pt x="59587" y="248609"/>
                </a:lnTo>
                <a:lnTo>
                  <a:pt x="66396" y="257017"/>
                </a:lnTo>
                <a:lnTo>
                  <a:pt x="81579" y="273980"/>
                </a:lnTo>
                <a:lnTo>
                  <a:pt x="92561" y="285752"/>
                </a:lnTo>
                <a:lnTo>
                  <a:pt x="105884" y="299520"/>
                </a:lnTo>
                <a:lnTo>
                  <a:pt x="109959" y="302388"/>
                </a:lnTo>
                <a:lnTo>
                  <a:pt x="117875" y="305575"/>
                </a:lnTo>
                <a:lnTo>
                  <a:pt x="125626" y="310378"/>
                </a:lnTo>
                <a:lnTo>
                  <a:pt x="129471" y="313437"/>
                </a:lnTo>
                <a:lnTo>
                  <a:pt x="133304" y="315476"/>
                </a:lnTo>
                <a:lnTo>
                  <a:pt x="140950" y="317742"/>
                </a:lnTo>
                <a:lnTo>
                  <a:pt x="147307" y="318346"/>
                </a:lnTo>
                <a:lnTo>
                  <a:pt x="155354" y="318749"/>
                </a:lnTo>
                <a:lnTo>
                  <a:pt x="178111" y="319316"/>
                </a:lnTo>
                <a:lnTo>
                  <a:pt x="183511" y="319395"/>
                </a:lnTo>
                <a:lnTo>
                  <a:pt x="188380" y="318178"/>
                </a:lnTo>
                <a:lnTo>
                  <a:pt x="197178" y="313439"/>
                </a:lnTo>
                <a:lnTo>
                  <a:pt x="205322" y="307100"/>
                </a:lnTo>
                <a:lnTo>
                  <a:pt x="209271" y="303631"/>
                </a:lnTo>
                <a:lnTo>
                  <a:pt x="214445" y="300049"/>
                </a:lnTo>
                <a:lnTo>
                  <a:pt x="220433" y="296391"/>
                </a:lnTo>
                <a:lnTo>
                  <a:pt x="226965" y="292682"/>
                </a:lnTo>
                <a:lnTo>
                  <a:pt x="232590" y="288940"/>
                </a:lnTo>
                <a:lnTo>
                  <a:pt x="237611" y="285174"/>
                </a:lnTo>
                <a:lnTo>
                  <a:pt x="242227" y="281395"/>
                </a:lnTo>
                <a:lnTo>
                  <a:pt x="250743" y="273808"/>
                </a:lnTo>
                <a:lnTo>
                  <a:pt x="254793" y="270007"/>
                </a:lnTo>
                <a:lnTo>
                  <a:pt x="257492" y="266203"/>
                </a:lnTo>
                <a:lnTo>
                  <a:pt x="260491" y="258589"/>
                </a:lnTo>
                <a:lnTo>
                  <a:pt x="262561" y="253511"/>
                </a:lnTo>
                <a:lnTo>
                  <a:pt x="265211" y="247586"/>
                </a:lnTo>
                <a:lnTo>
                  <a:pt x="268248" y="241095"/>
                </a:lnTo>
                <a:lnTo>
                  <a:pt x="270272" y="235498"/>
                </a:lnTo>
                <a:lnTo>
                  <a:pt x="274391" y="219013"/>
                </a:lnTo>
                <a:lnTo>
                  <a:pt x="279855" y="201210"/>
                </a:lnTo>
                <a:lnTo>
                  <a:pt x="281820" y="192398"/>
                </a:lnTo>
                <a:lnTo>
                  <a:pt x="283130" y="183983"/>
                </a:lnTo>
                <a:lnTo>
                  <a:pt x="284003" y="175834"/>
                </a:lnTo>
                <a:lnTo>
                  <a:pt x="284586" y="169131"/>
                </a:lnTo>
                <a:lnTo>
                  <a:pt x="284974" y="163392"/>
                </a:lnTo>
                <a:lnTo>
                  <a:pt x="285233" y="158296"/>
                </a:lnTo>
                <a:lnTo>
                  <a:pt x="285520" y="142474"/>
                </a:lnTo>
                <a:lnTo>
                  <a:pt x="285597" y="132921"/>
                </a:lnTo>
                <a:lnTo>
                  <a:pt x="284378" y="122742"/>
                </a:lnTo>
                <a:lnTo>
                  <a:pt x="282296" y="112146"/>
                </a:lnTo>
                <a:lnTo>
                  <a:pt x="279637" y="101272"/>
                </a:lnTo>
                <a:lnTo>
                  <a:pt x="276595" y="92753"/>
                </a:lnTo>
                <a:lnTo>
                  <a:pt x="273297" y="85803"/>
                </a:lnTo>
                <a:lnTo>
                  <a:pt x="269827" y="79900"/>
                </a:lnTo>
                <a:lnTo>
                  <a:pt x="266245" y="73425"/>
                </a:lnTo>
                <a:lnTo>
                  <a:pt x="258878" y="59457"/>
                </a:lnTo>
                <a:lnTo>
                  <a:pt x="253865" y="52176"/>
                </a:lnTo>
                <a:lnTo>
                  <a:pt x="247984" y="44782"/>
                </a:lnTo>
                <a:lnTo>
                  <a:pt x="241523" y="37313"/>
                </a:lnTo>
                <a:lnTo>
                  <a:pt x="235945" y="32334"/>
                </a:lnTo>
                <a:lnTo>
                  <a:pt x="230957" y="29014"/>
                </a:lnTo>
                <a:lnTo>
                  <a:pt x="226362" y="26801"/>
                </a:lnTo>
                <a:lnTo>
                  <a:pt x="217868" y="20955"/>
                </a:lnTo>
                <a:lnTo>
                  <a:pt x="213826" y="17618"/>
                </a:lnTo>
                <a:lnTo>
                  <a:pt x="209860" y="15394"/>
                </a:lnTo>
                <a:lnTo>
                  <a:pt x="202069" y="12922"/>
                </a:lnTo>
                <a:lnTo>
                  <a:pt x="196943" y="12263"/>
                </a:lnTo>
                <a:lnTo>
                  <a:pt x="190986" y="11823"/>
                </a:lnTo>
                <a:lnTo>
                  <a:pt x="184474" y="11530"/>
                </a:lnTo>
                <a:lnTo>
                  <a:pt x="175053" y="10065"/>
                </a:lnTo>
                <a:lnTo>
                  <a:pt x="163692" y="7818"/>
                </a:lnTo>
                <a:lnTo>
                  <a:pt x="151038" y="5050"/>
                </a:lnTo>
                <a:lnTo>
                  <a:pt x="141332" y="3205"/>
                </a:lnTo>
                <a:lnTo>
                  <a:pt x="133592" y="1975"/>
                </a:lnTo>
                <a:lnTo>
                  <a:pt x="127162" y="1155"/>
                </a:lnTo>
                <a:lnTo>
                  <a:pt x="117794" y="608"/>
                </a:lnTo>
                <a:lnTo>
                  <a:pt x="93840" y="0"/>
                </a:lnTo>
                <a:lnTo>
                  <a:pt x="84150" y="1108"/>
                </a:lnTo>
                <a:lnTo>
                  <a:pt x="76420" y="3117"/>
                </a:lnTo>
                <a:lnTo>
                  <a:pt x="69997" y="5726"/>
                </a:lnTo>
                <a:lnTo>
                  <a:pt x="63175" y="8736"/>
                </a:lnTo>
                <a:lnTo>
                  <a:pt x="48821" y="15466"/>
                </a:lnTo>
                <a:lnTo>
                  <a:pt x="42708" y="19039"/>
                </a:lnTo>
                <a:lnTo>
                  <a:pt x="37362" y="22691"/>
                </a:lnTo>
                <a:lnTo>
                  <a:pt x="32528" y="26395"/>
                </a:lnTo>
                <a:lnTo>
                  <a:pt x="23771" y="33898"/>
                </a:lnTo>
                <a:lnTo>
                  <a:pt x="15645" y="41466"/>
                </a:lnTo>
                <a:lnTo>
                  <a:pt x="0" y="5666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955"/>
          <p:cNvSpPr/>
          <p:nvPr/>
        </p:nvSpPr>
        <p:spPr>
          <a:xfrm>
            <a:off x="6345297" y="5017769"/>
            <a:ext cx="272673" cy="400051"/>
          </a:xfrm>
          <a:custGeom>
            <a:avLst/>
            <a:gdLst/>
            <a:ahLst/>
            <a:cxnLst/>
            <a:rect l="0" t="0" r="0" b="0"/>
            <a:pathLst>
              <a:path w="272673" h="400051">
                <a:moveTo>
                  <a:pt x="249812" y="0"/>
                </a:moveTo>
                <a:lnTo>
                  <a:pt x="224062" y="0"/>
                </a:lnTo>
                <a:lnTo>
                  <a:pt x="219945" y="1270"/>
                </a:lnTo>
                <a:lnTo>
                  <a:pt x="211984" y="6068"/>
                </a:lnTo>
                <a:lnTo>
                  <a:pt x="204214" y="9047"/>
                </a:lnTo>
                <a:lnTo>
                  <a:pt x="196526" y="10371"/>
                </a:lnTo>
                <a:lnTo>
                  <a:pt x="188877" y="10960"/>
                </a:lnTo>
                <a:lnTo>
                  <a:pt x="181243" y="11222"/>
                </a:lnTo>
                <a:lnTo>
                  <a:pt x="177430" y="11291"/>
                </a:lnTo>
                <a:lnTo>
                  <a:pt x="173617" y="12607"/>
                </a:lnTo>
                <a:lnTo>
                  <a:pt x="165995" y="17457"/>
                </a:lnTo>
                <a:lnTo>
                  <a:pt x="159643" y="20528"/>
                </a:lnTo>
                <a:lnTo>
                  <a:pt x="151600" y="23845"/>
                </a:lnTo>
                <a:lnTo>
                  <a:pt x="142427" y="27327"/>
                </a:lnTo>
                <a:lnTo>
                  <a:pt x="135042" y="29648"/>
                </a:lnTo>
                <a:lnTo>
                  <a:pt x="128849" y="31196"/>
                </a:lnTo>
                <a:lnTo>
                  <a:pt x="123450" y="32227"/>
                </a:lnTo>
                <a:lnTo>
                  <a:pt x="118581" y="34185"/>
                </a:lnTo>
                <a:lnTo>
                  <a:pt x="114065" y="36760"/>
                </a:lnTo>
                <a:lnTo>
                  <a:pt x="105660" y="43008"/>
                </a:lnTo>
                <a:lnTo>
                  <a:pt x="97692" y="50018"/>
                </a:lnTo>
                <a:lnTo>
                  <a:pt x="92519" y="53666"/>
                </a:lnTo>
                <a:lnTo>
                  <a:pt x="86530" y="57367"/>
                </a:lnTo>
                <a:lnTo>
                  <a:pt x="79998" y="61105"/>
                </a:lnTo>
                <a:lnTo>
                  <a:pt x="74373" y="66136"/>
                </a:lnTo>
                <a:lnTo>
                  <a:pt x="69352" y="72031"/>
                </a:lnTo>
                <a:lnTo>
                  <a:pt x="64736" y="78501"/>
                </a:lnTo>
                <a:lnTo>
                  <a:pt x="56220" y="89077"/>
                </a:lnTo>
                <a:lnTo>
                  <a:pt x="48201" y="99280"/>
                </a:lnTo>
                <a:lnTo>
                  <a:pt x="44285" y="105557"/>
                </a:lnTo>
                <a:lnTo>
                  <a:pt x="40404" y="112281"/>
                </a:lnTo>
                <a:lnTo>
                  <a:pt x="32705" y="126526"/>
                </a:lnTo>
                <a:lnTo>
                  <a:pt x="28875" y="133881"/>
                </a:lnTo>
                <a:lnTo>
                  <a:pt x="21231" y="145439"/>
                </a:lnTo>
                <a:lnTo>
                  <a:pt x="17415" y="150300"/>
                </a:lnTo>
                <a:lnTo>
                  <a:pt x="14871" y="156080"/>
                </a:lnTo>
                <a:lnTo>
                  <a:pt x="13175" y="162474"/>
                </a:lnTo>
                <a:lnTo>
                  <a:pt x="12044" y="169276"/>
                </a:lnTo>
                <a:lnTo>
                  <a:pt x="10788" y="180221"/>
                </a:lnTo>
                <a:lnTo>
                  <a:pt x="10453" y="184918"/>
                </a:lnTo>
                <a:lnTo>
                  <a:pt x="8959" y="189318"/>
                </a:lnTo>
                <a:lnTo>
                  <a:pt x="2060" y="201580"/>
                </a:lnTo>
                <a:lnTo>
                  <a:pt x="0" y="209394"/>
                </a:lnTo>
                <a:lnTo>
                  <a:pt x="721" y="213257"/>
                </a:lnTo>
                <a:lnTo>
                  <a:pt x="6533" y="224760"/>
                </a:lnTo>
                <a:lnTo>
                  <a:pt x="9141" y="236638"/>
                </a:lnTo>
                <a:lnTo>
                  <a:pt x="9355" y="237769"/>
                </a:lnTo>
                <a:lnTo>
                  <a:pt x="10768" y="238522"/>
                </a:lnTo>
                <a:lnTo>
                  <a:pt x="15724" y="239360"/>
                </a:lnTo>
                <a:lnTo>
                  <a:pt x="22160" y="239732"/>
                </a:lnTo>
                <a:lnTo>
                  <a:pt x="30572" y="239972"/>
                </a:lnTo>
                <a:lnTo>
                  <a:pt x="38495" y="236618"/>
                </a:lnTo>
                <a:lnTo>
                  <a:pt x="50484" y="230894"/>
                </a:lnTo>
                <a:lnTo>
                  <a:pt x="64279" y="224117"/>
                </a:lnTo>
                <a:lnTo>
                  <a:pt x="70243" y="220531"/>
                </a:lnTo>
                <a:lnTo>
                  <a:pt x="75490" y="216871"/>
                </a:lnTo>
                <a:lnTo>
                  <a:pt x="80257" y="213161"/>
                </a:lnTo>
                <a:lnTo>
                  <a:pt x="88516" y="204337"/>
                </a:lnTo>
                <a:lnTo>
                  <a:pt x="99101" y="192105"/>
                </a:lnTo>
                <a:lnTo>
                  <a:pt x="111238" y="177600"/>
                </a:lnTo>
                <a:lnTo>
                  <a:pt x="120600" y="165390"/>
                </a:lnTo>
                <a:lnTo>
                  <a:pt x="128110" y="154711"/>
                </a:lnTo>
                <a:lnTo>
                  <a:pt x="134388" y="145050"/>
                </a:lnTo>
                <a:lnTo>
                  <a:pt x="161426" y="101116"/>
                </a:lnTo>
                <a:lnTo>
                  <a:pt x="169298" y="89001"/>
                </a:lnTo>
                <a:lnTo>
                  <a:pt x="175816" y="79654"/>
                </a:lnTo>
                <a:lnTo>
                  <a:pt x="181432" y="72153"/>
                </a:lnTo>
                <a:lnTo>
                  <a:pt x="186445" y="65882"/>
                </a:lnTo>
                <a:lnTo>
                  <a:pt x="191058" y="60431"/>
                </a:lnTo>
                <a:lnTo>
                  <a:pt x="199569" y="50989"/>
                </a:lnTo>
                <a:lnTo>
                  <a:pt x="214825" y="35016"/>
                </a:lnTo>
                <a:lnTo>
                  <a:pt x="223240" y="34434"/>
                </a:lnTo>
                <a:lnTo>
                  <a:pt x="225302" y="34354"/>
                </a:lnTo>
                <a:lnTo>
                  <a:pt x="226219" y="44479"/>
                </a:lnTo>
                <a:lnTo>
                  <a:pt x="226464" y="52513"/>
                </a:lnTo>
                <a:lnTo>
                  <a:pt x="227897" y="59138"/>
                </a:lnTo>
                <a:lnTo>
                  <a:pt x="232875" y="69887"/>
                </a:lnTo>
                <a:lnTo>
                  <a:pt x="235935" y="82285"/>
                </a:lnTo>
                <a:lnTo>
                  <a:pt x="236750" y="89147"/>
                </a:lnTo>
                <a:lnTo>
                  <a:pt x="237295" y="96261"/>
                </a:lnTo>
                <a:lnTo>
                  <a:pt x="237657" y="103544"/>
                </a:lnTo>
                <a:lnTo>
                  <a:pt x="238060" y="118410"/>
                </a:lnTo>
                <a:lnTo>
                  <a:pt x="238341" y="156250"/>
                </a:lnTo>
                <a:lnTo>
                  <a:pt x="239625" y="167667"/>
                </a:lnTo>
                <a:lnTo>
                  <a:pt x="241751" y="181628"/>
                </a:lnTo>
                <a:lnTo>
                  <a:pt x="244438" y="197285"/>
                </a:lnTo>
                <a:lnTo>
                  <a:pt x="246230" y="210264"/>
                </a:lnTo>
                <a:lnTo>
                  <a:pt x="247424" y="221456"/>
                </a:lnTo>
                <a:lnTo>
                  <a:pt x="250021" y="250825"/>
                </a:lnTo>
                <a:lnTo>
                  <a:pt x="258649" y="342681"/>
                </a:lnTo>
                <a:lnTo>
                  <a:pt x="259514" y="354184"/>
                </a:lnTo>
                <a:lnTo>
                  <a:pt x="261360" y="364393"/>
                </a:lnTo>
                <a:lnTo>
                  <a:pt x="263860" y="373739"/>
                </a:lnTo>
                <a:lnTo>
                  <a:pt x="272672" y="40005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956"/>
          <p:cNvSpPr/>
          <p:nvPr/>
        </p:nvSpPr>
        <p:spPr>
          <a:xfrm>
            <a:off x="6686594" y="4972077"/>
            <a:ext cx="273733" cy="399776"/>
          </a:xfrm>
          <a:custGeom>
            <a:avLst/>
            <a:gdLst/>
            <a:ahLst/>
            <a:cxnLst/>
            <a:rect l="0" t="0" r="0" b="0"/>
            <a:pathLst>
              <a:path w="273733" h="399776">
                <a:moveTo>
                  <a:pt x="125686" y="22832"/>
                </a:moveTo>
                <a:lnTo>
                  <a:pt x="107482" y="22832"/>
                </a:lnTo>
                <a:lnTo>
                  <a:pt x="102120" y="24102"/>
                </a:lnTo>
                <a:lnTo>
                  <a:pt x="98546" y="26219"/>
                </a:lnTo>
                <a:lnTo>
                  <a:pt x="96162" y="28900"/>
                </a:lnTo>
                <a:lnTo>
                  <a:pt x="93303" y="30688"/>
                </a:lnTo>
                <a:lnTo>
                  <a:pt x="86740" y="32674"/>
                </a:lnTo>
                <a:lnTo>
                  <a:pt x="84482" y="34473"/>
                </a:lnTo>
                <a:lnTo>
                  <a:pt x="82977" y="36943"/>
                </a:lnTo>
                <a:lnTo>
                  <a:pt x="81972" y="39860"/>
                </a:lnTo>
                <a:lnTo>
                  <a:pt x="77471" y="46487"/>
                </a:lnTo>
                <a:lnTo>
                  <a:pt x="71236" y="53666"/>
                </a:lnTo>
                <a:lnTo>
                  <a:pt x="64232" y="61089"/>
                </a:lnTo>
                <a:lnTo>
                  <a:pt x="60587" y="67387"/>
                </a:lnTo>
                <a:lnTo>
                  <a:pt x="56886" y="75395"/>
                </a:lnTo>
                <a:lnTo>
                  <a:pt x="53150" y="84544"/>
                </a:lnTo>
                <a:lnTo>
                  <a:pt x="49388" y="91914"/>
                </a:lnTo>
                <a:lnTo>
                  <a:pt x="38027" y="109623"/>
                </a:lnTo>
                <a:lnTo>
                  <a:pt x="34226" y="116253"/>
                </a:lnTo>
                <a:lnTo>
                  <a:pt x="30423" y="123213"/>
                </a:lnTo>
                <a:lnTo>
                  <a:pt x="26197" y="134333"/>
                </a:lnTo>
                <a:lnTo>
                  <a:pt x="23049" y="144778"/>
                </a:lnTo>
                <a:lnTo>
                  <a:pt x="20431" y="151119"/>
                </a:lnTo>
                <a:lnTo>
                  <a:pt x="17416" y="157887"/>
                </a:lnTo>
                <a:lnTo>
                  <a:pt x="15405" y="164939"/>
                </a:lnTo>
                <a:lnTo>
                  <a:pt x="14065" y="172180"/>
                </a:lnTo>
                <a:lnTo>
                  <a:pt x="13172" y="179548"/>
                </a:lnTo>
                <a:lnTo>
                  <a:pt x="11307" y="186999"/>
                </a:lnTo>
                <a:lnTo>
                  <a:pt x="8793" y="194507"/>
                </a:lnTo>
                <a:lnTo>
                  <a:pt x="5847" y="202052"/>
                </a:lnTo>
                <a:lnTo>
                  <a:pt x="3883" y="209622"/>
                </a:lnTo>
                <a:lnTo>
                  <a:pt x="2574" y="217209"/>
                </a:lnTo>
                <a:lnTo>
                  <a:pt x="1702" y="224807"/>
                </a:lnTo>
                <a:lnTo>
                  <a:pt x="1119" y="234952"/>
                </a:lnTo>
                <a:lnTo>
                  <a:pt x="473" y="259771"/>
                </a:lnTo>
                <a:lnTo>
                  <a:pt x="0" y="334944"/>
                </a:lnTo>
                <a:lnTo>
                  <a:pt x="1256" y="342667"/>
                </a:lnTo>
                <a:lnTo>
                  <a:pt x="6037" y="354635"/>
                </a:lnTo>
                <a:lnTo>
                  <a:pt x="10360" y="360874"/>
                </a:lnTo>
                <a:lnTo>
                  <a:pt x="15782" y="367573"/>
                </a:lnTo>
                <a:lnTo>
                  <a:pt x="21936" y="374580"/>
                </a:lnTo>
                <a:lnTo>
                  <a:pt x="32161" y="385751"/>
                </a:lnTo>
                <a:lnTo>
                  <a:pt x="36666" y="390508"/>
                </a:lnTo>
                <a:lnTo>
                  <a:pt x="40939" y="393679"/>
                </a:lnTo>
                <a:lnTo>
                  <a:pt x="49073" y="397203"/>
                </a:lnTo>
                <a:lnTo>
                  <a:pt x="56923" y="398769"/>
                </a:lnTo>
                <a:lnTo>
                  <a:pt x="60794" y="399187"/>
                </a:lnTo>
                <a:lnTo>
                  <a:pt x="65914" y="399466"/>
                </a:lnTo>
                <a:lnTo>
                  <a:pt x="78377" y="399775"/>
                </a:lnTo>
                <a:lnTo>
                  <a:pt x="83987" y="398588"/>
                </a:lnTo>
                <a:lnTo>
                  <a:pt x="88997" y="396526"/>
                </a:lnTo>
                <a:lnTo>
                  <a:pt x="93606" y="393881"/>
                </a:lnTo>
                <a:lnTo>
                  <a:pt x="102114" y="387556"/>
                </a:lnTo>
                <a:lnTo>
                  <a:pt x="106161" y="384092"/>
                </a:lnTo>
                <a:lnTo>
                  <a:pt x="111399" y="380512"/>
                </a:lnTo>
                <a:lnTo>
                  <a:pt x="117432" y="376856"/>
                </a:lnTo>
                <a:lnTo>
                  <a:pt x="123993" y="373148"/>
                </a:lnTo>
                <a:lnTo>
                  <a:pt x="138056" y="365641"/>
                </a:lnTo>
                <a:lnTo>
                  <a:pt x="145363" y="361862"/>
                </a:lnTo>
                <a:lnTo>
                  <a:pt x="151504" y="358072"/>
                </a:lnTo>
                <a:lnTo>
                  <a:pt x="156868" y="354276"/>
                </a:lnTo>
                <a:lnTo>
                  <a:pt x="161714" y="350474"/>
                </a:lnTo>
                <a:lnTo>
                  <a:pt x="167485" y="345401"/>
                </a:lnTo>
                <a:lnTo>
                  <a:pt x="173871" y="339478"/>
                </a:lnTo>
                <a:lnTo>
                  <a:pt x="194996" y="319007"/>
                </a:lnTo>
                <a:lnTo>
                  <a:pt x="202373" y="311722"/>
                </a:lnTo>
                <a:lnTo>
                  <a:pt x="208560" y="304325"/>
                </a:lnTo>
                <a:lnTo>
                  <a:pt x="213956" y="296854"/>
                </a:lnTo>
                <a:lnTo>
                  <a:pt x="237808" y="260545"/>
                </a:lnTo>
                <a:lnTo>
                  <a:pt x="243613" y="251158"/>
                </a:lnTo>
                <a:lnTo>
                  <a:pt x="248754" y="242359"/>
                </a:lnTo>
                <a:lnTo>
                  <a:pt x="253451" y="233954"/>
                </a:lnTo>
                <a:lnTo>
                  <a:pt x="256582" y="225810"/>
                </a:lnTo>
                <a:lnTo>
                  <a:pt x="258670" y="217841"/>
                </a:lnTo>
                <a:lnTo>
                  <a:pt x="260062" y="209988"/>
                </a:lnTo>
                <a:lnTo>
                  <a:pt x="264995" y="197876"/>
                </a:lnTo>
                <a:lnTo>
                  <a:pt x="268088" y="192868"/>
                </a:lnTo>
                <a:lnTo>
                  <a:pt x="271526" y="180530"/>
                </a:lnTo>
                <a:lnTo>
                  <a:pt x="272443" y="173684"/>
                </a:lnTo>
                <a:lnTo>
                  <a:pt x="273054" y="166581"/>
                </a:lnTo>
                <a:lnTo>
                  <a:pt x="273461" y="159305"/>
                </a:lnTo>
                <a:lnTo>
                  <a:pt x="273732" y="151914"/>
                </a:lnTo>
                <a:lnTo>
                  <a:pt x="272644" y="143177"/>
                </a:lnTo>
                <a:lnTo>
                  <a:pt x="270648" y="133542"/>
                </a:lnTo>
                <a:lnTo>
                  <a:pt x="268046" y="123309"/>
                </a:lnTo>
                <a:lnTo>
                  <a:pt x="265043" y="113947"/>
                </a:lnTo>
                <a:lnTo>
                  <a:pt x="261771" y="105165"/>
                </a:lnTo>
                <a:lnTo>
                  <a:pt x="258319" y="96771"/>
                </a:lnTo>
                <a:lnTo>
                  <a:pt x="253478" y="87365"/>
                </a:lnTo>
                <a:lnTo>
                  <a:pt x="247710" y="77284"/>
                </a:lnTo>
                <a:lnTo>
                  <a:pt x="241325" y="66754"/>
                </a:lnTo>
                <a:lnTo>
                  <a:pt x="231989" y="55923"/>
                </a:lnTo>
                <a:lnTo>
                  <a:pt x="220684" y="44893"/>
                </a:lnTo>
                <a:lnTo>
                  <a:pt x="198387" y="25017"/>
                </a:lnTo>
                <a:lnTo>
                  <a:pt x="184244" y="11950"/>
                </a:lnTo>
                <a:lnTo>
                  <a:pt x="178694" y="7957"/>
                </a:lnTo>
                <a:lnTo>
                  <a:pt x="173725" y="5296"/>
                </a:lnTo>
                <a:lnTo>
                  <a:pt x="169141" y="3521"/>
                </a:lnTo>
                <a:lnTo>
                  <a:pt x="163546" y="2338"/>
                </a:lnTo>
                <a:lnTo>
                  <a:pt x="157276" y="1550"/>
                </a:lnTo>
                <a:lnTo>
                  <a:pt x="150556" y="1024"/>
                </a:lnTo>
                <a:lnTo>
                  <a:pt x="144806" y="674"/>
                </a:lnTo>
                <a:lnTo>
                  <a:pt x="135030" y="284"/>
                </a:lnTo>
                <a:lnTo>
                  <a:pt x="122386" y="65"/>
                </a:lnTo>
                <a:lnTo>
                  <a:pt x="110597" y="0"/>
                </a:lnTo>
                <a:lnTo>
                  <a:pt x="108006" y="1261"/>
                </a:lnTo>
                <a:lnTo>
                  <a:pt x="106279" y="3371"/>
                </a:lnTo>
                <a:lnTo>
                  <a:pt x="91396" y="1140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957"/>
          <p:cNvSpPr/>
          <p:nvPr/>
        </p:nvSpPr>
        <p:spPr>
          <a:xfrm>
            <a:off x="7120890" y="5052059"/>
            <a:ext cx="194311" cy="91442"/>
          </a:xfrm>
          <a:custGeom>
            <a:avLst/>
            <a:gdLst/>
            <a:ahLst/>
            <a:cxnLst/>
            <a:rect l="0" t="0" r="0" b="0"/>
            <a:pathLst>
              <a:path w="194311" h="91442">
                <a:moveTo>
                  <a:pt x="0" y="91441"/>
                </a:moveTo>
                <a:lnTo>
                  <a:pt x="15908" y="75531"/>
                </a:lnTo>
                <a:lnTo>
                  <a:pt x="19495" y="73214"/>
                </a:lnTo>
                <a:lnTo>
                  <a:pt x="23156" y="71670"/>
                </a:lnTo>
                <a:lnTo>
                  <a:pt x="26867" y="70640"/>
                </a:lnTo>
                <a:lnTo>
                  <a:pt x="30612" y="68684"/>
                </a:lnTo>
                <a:lnTo>
                  <a:pt x="34377" y="66109"/>
                </a:lnTo>
                <a:lnTo>
                  <a:pt x="38159" y="63123"/>
                </a:lnTo>
                <a:lnTo>
                  <a:pt x="43219" y="61132"/>
                </a:lnTo>
                <a:lnTo>
                  <a:pt x="49132" y="59805"/>
                </a:lnTo>
                <a:lnTo>
                  <a:pt x="55615" y="58920"/>
                </a:lnTo>
                <a:lnTo>
                  <a:pt x="61206" y="57060"/>
                </a:lnTo>
                <a:lnTo>
                  <a:pt x="66204" y="54550"/>
                </a:lnTo>
                <a:lnTo>
                  <a:pt x="70805" y="51607"/>
                </a:lnTo>
                <a:lnTo>
                  <a:pt x="76414" y="48375"/>
                </a:lnTo>
                <a:lnTo>
                  <a:pt x="89417" y="41397"/>
                </a:lnTo>
                <a:lnTo>
                  <a:pt x="133507" y="19005"/>
                </a:lnTo>
                <a:lnTo>
                  <a:pt x="139804" y="16480"/>
                </a:lnTo>
                <a:lnTo>
                  <a:pt x="145273" y="14797"/>
                </a:lnTo>
                <a:lnTo>
                  <a:pt x="150188" y="13675"/>
                </a:lnTo>
                <a:lnTo>
                  <a:pt x="157275" y="11657"/>
                </a:lnTo>
                <a:lnTo>
                  <a:pt x="19431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958"/>
          <p:cNvSpPr/>
          <p:nvPr/>
        </p:nvSpPr>
        <p:spPr>
          <a:xfrm>
            <a:off x="7429500" y="4857750"/>
            <a:ext cx="228601" cy="148564"/>
          </a:xfrm>
          <a:custGeom>
            <a:avLst/>
            <a:gdLst/>
            <a:ahLst/>
            <a:cxnLst/>
            <a:rect l="0" t="0" r="0" b="0"/>
            <a:pathLst>
              <a:path w="228601" h="148564">
                <a:moveTo>
                  <a:pt x="0" y="0"/>
                </a:moveTo>
                <a:lnTo>
                  <a:pt x="0" y="6067"/>
                </a:lnTo>
                <a:lnTo>
                  <a:pt x="1270" y="9125"/>
                </a:lnTo>
                <a:lnTo>
                  <a:pt x="3386" y="12433"/>
                </a:lnTo>
                <a:lnTo>
                  <a:pt x="6067" y="15909"/>
                </a:lnTo>
                <a:lnTo>
                  <a:pt x="7855" y="19495"/>
                </a:lnTo>
                <a:lnTo>
                  <a:pt x="9046" y="23157"/>
                </a:lnTo>
                <a:lnTo>
                  <a:pt x="9841" y="26868"/>
                </a:lnTo>
                <a:lnTo>
                  <a:pt x="10370" y="30612"/>
                </a:lnTo>
                <a:lnTo>
                  <a:pt x="10724" y="34378"/>
                </a:lnTo>
                <a:lnTo>
                  <a:pt x="10959" y="38158"/>
                </a:lnTo>
                <a:lnTo>
                  <a:pt x="11221" y="49132"/>
                </a:lnTo>
                <a:lnTo>
                  <a:pt x="11430" y="145156"/>
                </a:lnTo>
                <a:lnTo>
                  <a:pt x="12700" y="146301"/>
                </a:lnTo>
                <a:lnTo>
                  <a:pt x="14816" y="147064"/>
                </a:lnTo>
                <a:lnTo>
                  <a:pt x="20555" y="147911"/>
                </a:lnTo>
                <a:lnTo>
                  <a:pt x="27338" y="148288"/>
                </a:lnTo>
                <a:lnTo>
                  <a:pt x="34587" y="148456"/>
                </a:lnTo>
                <a:lnTo>
                  <a:pt x="55656" y="148563"/>
                </a:lnTo>
                <a:lnTo>
                  <a:pt x="62503" y="147302"/>
                </a:lnTo>
                <a:lnTo>
                  <a:pt x="69609" y="145191"/>
                </a:lnTo>
                <a:lnTo>
                  <a:pt x="76886" y="142514"/>
                </a:lnTo>
                <a:lnTo>
                  <a:pt x="83007" y="140729"/>
                </a:lnTo>
                <a:lnTo>
                  <a:pt x="88358" y="139539"/>
                </a:lnTo>
                <a:lnTo>
                  <a:pt x="93195" y="138746"/>
                </a:lnTo>
                <a:lnTo>
                  <a:pt x="97690" y="138217"/>
                </a:lnTo>
                <a:lnTo>
                  <a:pt x="101956" y="137865"/>
                </a:lnTo>
                <a:lnTo>
                  <a:pt x="106071" y="137629"/>
                </a:lnTo>
                <a:lnTo>
                  <a:pt x="112624" y="136203"/>
                </a:lnTo>
                <a:lnTo>
                  <a:pt x="120803" y="133982"/>
                </a:lnTo>
                <a:lnTo>
                  <a:pt x="130065" y="131231"/>
                </a:lnTo>
                <a:lnTo>
                  <a:pt x="138780" y="129397"/>
                </a:lnTo>
                <a:lnTo>
                  <a:pt x="147130" y="128175"/>
                </a:lnTo>
                <a:lnTo>
                  <a:pt x="155237" y="127360"/>
                </a:lnTo>
                <a:lnTo>
                  <a:pt x="161911" y="126816"/>
                </a:lnTo>
                <a:lnTo>
                  <a:pt x="167630" y="126454"/>
                </a:lnTo>
                <a:lnTo>
                  <a:pt x="172714" y="126212"/>
                </a:lnTo>
                <a:lnTo>
                  <a:pt x="179912" y="124781"/>
                </a:lnTo>
                <a:lnTo>
                  <a:pt x="188521" y="122558"/>
                </a:lnTo>
                <a:lnTo>
                  <a:pt x="228600" y="1143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959"/>
          <p:cNvSpPr/>
          <p:nvPr/>
        </p:nvSpPr>
        <p:spPr>
          <a:xfrm>
            <a:off x="7612392" y="4839734"/>
            <a:ext cx="34278" cy="395206"/>
          </a:xfrm>
          <a:custGeom>
            <a:avLst/>
            <a:gdLst/>
            <a:ahLst/>
            <a:cxnLst/>
            <a:rect l="0" t="0" r="0" b="0"/>
            <a:pathLst>
              <a:path w="34278" h="395206">
                <a:moveTo>
                  <a:pt x="34277" y="6585"/>
                </a:moveTo>
                <a:lnTo>
                  <a:pt x="28210" y="518"/>
                </a:lnTo>
                <a:lnTo>
                  <a:pt x="26422" y="0"/>
                </a:lnTo>
                <a:lnTo>
                  <a:pt x="25230" y="925"/>
                </a:lnTo>
                <a:lnTo>
                  <a:pt x="24436" y="2812"/>
                </a:lnTo>
                <a:lnTo>
                  <a:pt x="22637" y="5340"/>
                </a:lnTo>
                <a:lnTo>
                  <a:pt x="20167" y="8295"/>
                </a:lnTo>
                <a:lnTo>
                  <a:pt x="17250" y="11535"/>
                </a:lnTo>
                <a:lnTo>
                  <a:pt x="15306" y="14965"/>
                </a:lnTo>
                <a:lnTo>
                  <a:pt x="14009" y="18522"/>
                </a:lnTo>
                <a:lnTo>
                  <a:pt x="13146" y="22163"/>
                </a:lnTo>
                <a:lnTo>
                  <a:pt x="12186" y="32982"/>
                </a:lnTo>
                <a:lnTo>
                  <a:pt x="11930" y="39423"/>
                </a:lnTo>
                <a:lnTo>
                  <a:pt x="11644" y="53354"/>
                </a:lnTo>
                <a:lnTo>
                  <a:pt x="11421" y="145550"/>
                </a:lnTo>
                <a:lnTo>
                  <a:pt x="10151" y="155109"/>
                </a:lnTo>
                <a:lnTo>
                  <a:pt x="8032" y="164021"/>
                </a:lnTo>
                <a:lnTo>
                  <a:pt x="5351" y="172503"/>
                </a:lnTo>
                <a:lnTo>
                  <a:pt x="3564" y="181967"/>
                </a:lnTo>
                <a:lnTo>
                  <a:pt x="2371" y="192086"/>
                </a:lnTo>
                <a:lnTo>
                  <a:pt x="1577" y="202643"/>
                </a:lnTo>
                <a:lnTo>
                  <a:pt x="1047" y="212220"/>
                </a:lnTo>
                <a:lnTo>
                  <a:pt x="458" y="229636"/>
                </a:lnTo>
                <a:lnTo>
                  <a:pt x="29" y="286784"/>
                </a:lnTo>
                <a:lnTo>
                  <a:pt x="0" y="316937"/>
                </a:lnTo>
                <a:lnTo>
                  <a:pt x="1265" y="329057"/>
                </a:lnTo>
                <a:lnTo>
                  <a:pt x="3380" y="342216"/>
                </a:lnTo>
                <a:lnTo>
                  <a:pt x="9035" y="371461"/>
                </a:lnTo>
                <a:lnTo>
                  <a:pt x="11417" y="39520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960"/>
          <p:cNvSpPr/>
          <p:nvPr/>
        </p:nvSpPr>
        <p:spPr>
          <a:xfrm>
            <a:off x="7738109" y="4857750"/>
            <a:ext cx="226814" cy="351398"/>
          </a:xfrm>
          <a:custGeom>
            <a:avLst/>
            <a:gdLst/>
            <a:ahLst/>
            <a:cxnLst/>
            <a:rect l="0" t="0" r="0" b="0"/>
            <a:pathLst>
              <a:path w="226814" h="351398">
                <a:moveTo>
                  <a:pt x="34291" y="0"/>
                </a:moveTo>
                <a:lnTo>
                  <a:pt x="28223" y="12135"/>
                </a:lnTo>
                <a:lnTo>
                  <a:pt x="25244" y="21480"/>
                </a:lnTo>
                <a:lnTo>
                  <a:pt x="22649" y="36216"/>
                </a:lnTo>
                <a:lnTo>
                  <a:pt x="17264" y="68165"/>
                </a:lnTo>
                <a:lnTo>
                  <a:pt x="15319" y="82274"/>
                </a:lnTo>
                <a:lnTo>
                  <a:pt x="14023" y="94219"/>
                </a:lnTo>
                <a:lnTo>
                  <a:pt x="13159" y="104723"/>
                </a:lnTo>
                <a:lnTo>
                  <a:pt x="12583" y="114265"/>
                </a:lnTo>
                <a:lnTo>
                  <a:pt x="11942" y="131641"/>
                </a:lnTo>
                <a:lnTo>
                  <a:pt x="11583" y="186042"/>
                </a:lnTo>
                <a:lnTo>
                  <a:pt x="12802" y="202768"/>
                </a:lnTo>
                <a:lnTo>
                  <a:pt x="14885" y="216458"/>
                </a:lnTo>
                <a:lnTo>
                  <a:pt x="17543" y="228125"/>
                </a:lnTo>
                <a:lnTo>
                  <a:pt x="19315" y="238443"/>
                </a:lnTo>
                <a:lnTo>
                  <a:pt x="20498" y="247862"/>
                </a:lnTo>
                <a:lnTo>
                  <a:pt x="21285" y="256681"/>
                </a:lnTo>
                <a:lnTo>
                  <a:pt x="23080" y="265100"/>
                </a:lnTo>
                <a:lnTo>
                  <a:pt x="25547" y="273254"/>
                </a:lnTo>
                <a:lnTo>
                  <a:pt x="28461" y="281229"/>
                </a:lnTo>
                <a:lnTo>
                  <a:pt x="32945" y="289086"/>
                </a:lnTo>
                <a:lnTo>
                  <a:pt x="38473" y="296864"/>
                </a:lnTo>
                <a:lnTo>
                  <a:pt x="44699" y="304589"/>
                </a:lnTo>
                <a:lnTo>
                  <a:pt x="50120" y="312279"/>
                </a:lnTo>
                <a:lnTo>
                  <a:pt x="55003" y="319946"/>
                </a:lnTo>
                <a:lnTo>
                  <a:pt x="59528" y="327597"/>
                </a:lnTo>
                <a:lnTo>
                  <a:pt x="65086" y="333968"/>
                </a:lnTo>
                <a:lnTo>
                  <a:pt x="71331" y="339485"/>
                </a:lnTo>
                <a:lnTo>
                  <a:pt x="78034" y="344433"/>
                </a:lnTo>
                <a:lnTo>
                  <a:pt x="83773" y="347732"/>
                </a:lnTo>
                <a:lnTo>
                  <a:pt x="88869" y="349931"/>
                </a:lnTo>
                <a:lnTo>
                  <a:pt x="93536" y="351397"/>
                </a:lnTo>
                <a:lnTo>
                  <a:pt x="97917" y="351104"/>
                </a:lnTo>
                <a:lnTo>
                  <a:pt x="102109" y="349639"/>
                </a:lnTo>
                <a:lnTo>
                  <a:pt x="106172" y="347393"/>
                </a:lnTo>
                <a:lnTo>
                  <a:pt x="124028" y="338163"/>
                </a:lnTo>
                <a:lnTo>
                  <a:pt x="129675" y="334662"/>
                </a:lnTo>
                <a:lnTo>
                  <a:pt x="134710" y="331058"/>
                </a:lnTo>
                <a:lnTo>
                  <a:pt x="139337" y="327385"/>
                </a:lnTo>
                <a:lnTo>
                  <a:pt x="143692" y="323666"/>
                </a:lnTo>
                <a:lnTo>
                  <a:pt x="147865" y="319917"/>
                </a:lnTo>
                <a:lnTo>
                  <a:pt x="151916" y="316148"/>
                </a:lnTo>
                <a:lnTo>
                  <a:pt x="155888" y="311095"/>
                </a:lnTo>
                <a:lnTo>
                  <a:pt x="159805" y="305187"/>
                </a:lnTo>
                <a:lnTo>
                  <a:pt x="163687" y="298708"/>
                </a:lnTo>
                <a:lnTo>
                  <a:pt x="167545" y="291848"/>
                </a:lnTo>
                <a:lnTo>
                  <a:pt x="175218" y="277453"/>
                </a:lnTo>
                <a:lnTo>
                  <a:pt x="209550" y="209532"/>
                </a:lnTo>
                <a:lnTo>
                  <a:pt x="212090" y="201918"/>
                </a:lnTo>
                <a:lnTo>
                  <a:pt x="213783" y="194302"/>
                </a:lnTo>
                <a:lnTo>
                  <a:pt x="214912" y="186684"/>
                </a:lnTo>
                <a:lnTo>
                  <a:pt x="216935" y="176526"/>
                </a:lnTo>
                <a:lnTo>
                  <a:pt x="222570" y="151693"/>
                </a:lnTo>
                <a:lnTo>
                  <a:pt x="224580" y="140498"/>
                </a:lnTo>
                <a:lnTo>
                  <a:pt x="225920" y="130495"/>
                </a:lnTo>
                <a:lnTo>
                  <a:pt x="226813" y="121287"/>
                </a:lnTo>
                <a:lnTo>
                  <a:pt x="226139" y="113877"/>
                </a:lnTo>
                <a:lnTo>
                  <a:pt x="224419" y="107668"/>
                </a:lnTo>
                <a:lnTo>
                  <a:pt x="222003" y="102259"/>
                </a:lnTo>
                <a:lnTo>
                  <a:pt x="220392" y="96112"/>
                </a:lnTo>
                <a:lnTo>
                  <a:pt x="219319" y="89475"/>
                </a:lnTo>
                <a:lnTo>
                  <a:pt x="218603" y="82510"/>
                </a:lnTo>
                <a:lnTo>
                  <a:pt x="216855" y="75326"/>
                </a:lnTo>
                <a:lnTo>
                  <a:pt x="214421" y="67997"/>
                </a:lnTo>
                <a:lnTo>
                  <a:pt x="211527" y="60571"/>
                </a:lnTo>
                <a:lnTo>
                  <a:pt x="209598" y="54350"/>
                </a:lnTo>
                <a:lnTo>
                  <a:pt x="207455" y="44052"/>
                </a:lnTo>
                <a:lnTo>
                  <a:pt x="204344" y="39528"/>
                </a:lnTo>
                <a:lnTo>
                  <a:pt x="199729" y="35242"/>
                </a:lnTo>
                <a:lnTo>
                  <a:pt x="194113" y="31114"/>
                </a:lnTo>
                <a:lnTo>
                  <a:pt x="187828" y="27092"/>
                </a:lnTo>
                <a:lnTo>
                  <a:pt x="181099" y="23141"/>
                </a:lnTo>
                <a:lnTo>
                  <a:pt x="174073" y="19237"/>
                </a:lnTo>
                <a:lnTo>
                  <a:pt x="168120" y="15365"/>
                </a:lnTo>
                <a:lnTo>
                  <a:pt x="162880" y="11513"/>
                </a:lnTo>
                <a:lnTo>
                  <a:pt x="158116" y="7675"/>
                </a:lnTo>
                <a:lnTo>
                  <a:pt x="152401" y="5117"/>
                </a:lnTo>
                <a:lnTo>
                  <a:pt x="146051" y="3411"/>
                </a:lnTo>
                <a:lnTo>
                  <a:pt x="139278" y="2274"/>
                </a:lnTo>
                <a:lnTo>
                  <a:pt x="132222" y="1516"/>
                </a:lnTo>
                <a:lnTo>
                  <a:pt x="124978" y="1010"/>
                </a:lnTo>
                <a:lnTo>
                  <a:pt x="111426" y="449"/>
                </a:lnTo>
                <a:lnTo>
                  <a:pt x="101169" y="199"/>
                </a:lnTo>
                <a:lnTo>
                  <a:pt x="95387" y="1403"/>
                </a:lnTo>
                <a:lnTo>
                  <a:pt x="88991" y="3475"/>
                </a:lnTo>
                <a:lnTo>
                  <a:pt x="82188" y="6126"/>
                </a:lnTo>
                <a:lnTo>
                  <a:pt x="76382" y="7894"/>
                </a:lnTo>
                <a:lnTo>
                  <a:pt x="71241" y="9073"/>
                </a:lnTo>
                <a:lnTo>
                  <a:pt x="66544" y="9858"/>
                </a:lnTo>
                <a:lnTo>
                  <a:pt x="59603" y="12922"/>
                </a:lnTo>
                <a:lnTo>
                  <a:pt x="51165" y="17504"/>
                </a:lnTo>
                <a:lnTo>
                  <a:pt x="41730" y="23099"/>
                </a:lnTo>
                <a:lnTo>
                  <a:pt x="35441" y="28099"/>
                </a:lnTo>
                <a:lnTo>
                  <a:pt x="31247" y="32703"/>
                </a:lnTo>
                <a:lnTo>
                  <a:pt x="28452" y="37041"/>
                </a:lnTo>
                <a:lnTo>
                  <a:pt x="24048" y="41204"/>
                </a:lnTo>
                <a:lnTo>
                  <a:pt x="18572" y="45249"/>
                </a:lnTo>
                <a:lnTo>
                  <a:pt x="0" y="6857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961"/>
          <p:cNvSpPr/>
          <p:nvPr/>
        </p:nvSpPr>
        <p:spPr>
          <a:xfrm>
            <a:off x="8172450" y="4914900"/>
            <a:ext cx="171451" cy="45720"/>
          </a:xfrm>
          <a:custGeom>
            <a:avLst/>
            <a:gdLst/>
            <a:ahLst/>
            <a:cxnLst/>
            <a:rect l="0" t="0" r="0" b="0"/>
            <a:pathLst>
              <a:path w="171451" h="45720">
                <a:moveTo>
                  <a:pt x="0" y="45719"/>
                </a:moveTo>
                <a:lnTo>
                  <a:pt x="0" y="39652"/>
                </a:lnTo>
                <a:lnTo>
                  <a:pt x="1270" y="37864"/>
                </a:lnTo>
                <a:lnTo>
                  <a:pt x="3386" y="36672"/>
                </a:lnTo>
                <a:lnTo>
                  <a:pt x="6067" y="35878"/>
                </a:lnTo>
                <a:lnTo>
                  <a:pt x="10395" y="34079"/>
                </a:lnTo>
                <a:lnTo>
                  <a:pt x="15819" y="31609"/>
                </a:lnTo>
                <a:lnTo>
                  <a:pt x="21976" y="28692"/>
                </a:lnTo>
                <a:lnTo>
                  <a:pt x="27351" y="26748"/>
                </a:lnTo>
                <a:lnTo>
                  <a:pt x="32204" y="25452"/>
                </a:lnTo>
                <a:lnTo>
                  <a:pt x="36710" y="24588"/>
                </a:lnTo>
                <a:lnTo>
                  <a:pt x="42253" y="22742"/>
                </a:lnTo>
                <a:lnTo>
                  <a:pt x="48488" y="20241"/>
                </a:lnTo>
                <a:lnTo>
                  <a:pt x="55185" y="17304"/>
                </a:lnTo>
                <a:lnTo>
                  <a:pt x="67270" y="14075"/>
                </a:lnTo>
                <a:lnTo>
                  <a:pt x="82946" y="10654"/>
                </a:lnTo>
                <a:lnTo>
                  <a:pt x="101017" y="7102"/>
                </a:lnTo>
                <a:lnTo>
                  <a:pt x="114335" y="4734"/>
                </a:lnTo>
                <a:lnTo>
                  <a:pt x="124483" y="3156"/>
                </a:lnTo>
                <a:lnTo>
                  <a:pt x="132519" y="2104"/>
                </a:lnTo>
                <a:lnTo>
                  <a:pt x="139145" y="1402"/>
                </a:lnTo>
                <a:lnTo>
                  <a:pt x="144833" y="935"/>
                </a:lnTo>
                <a:lnTo>
                  <a:pt x="17145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962"/>
          <p:cNvSpPr/>
          <p:nvPr/>
        </p:nvSpPr>
        <p:spPr>
          <a:xfrm>
            <a:off x="8183879" y="4949189"/>
            <a:ext cx="182881" cy="57012"/>
          </a:xfrm>
          <a:custGeom>
            <a:avLst/>
            <a:gdLst/>
            <a:ahLst/>
            <a:cxnLst/>
            <a:rect l="0" t="0" r="0" b="0"/>
            <a:pathLst>
              <a:path w="182881" h="57012">
                <a:moveTo>
                  <a:pt x="0" y="45720"/>
                </a:moveTo>
                <a:lnTo>
                  <a:pt x="0" y="51788"/>
                </a:lnTo>
                <a:lnTo>
                  <a:pt x="1271" y="53576"/>
                </a:lnTo>
                <a:lnTo>
                  <a:pt x="3387" y="54767"/>
                </a:lnTo>
                <a:lnTo>
                  <a:pt x="6069" y="55562"/>
                </a:lnTo>
                <a:lnTo>
                  <a:pt x="9125" y="56091"/>
                </a:lnTo>
                <a:lnTo>
                  <a:pt x="12433" y="56444"/>
                </a:lnTo>
                <a:lnTo>
                  <a:pt x="15909" y="56680"/>
                </a:lnTo>
                <a:lnTo>
                  <a:pt x="19497" y="56837"/>
                </a:lnTo>
                <a:lnTo>
                  <a:pt x="26869" y="57011"/>
                </a:lnTo>
                <a:lnTo>
                  <a:pt x="30612" y="55788"/>
                </a:lnTo>
                <a:lnTo>
                  <a:pt x="34379" y="53702"/>
                </a:lnTo>
                <a:lnTo>
                  <a:pt x="38160" y="51041"/>
                </a:lnTo>
                <a:lnTo>
                  <a:pt x="43219" y="49267"/>
                </a:lnTo>
                <a:lnTo>
                  <a:pt x="49133" y="48085"/>
                </a:lnTo>
                <a:lnTo>
                  <a:pt x="55615" y="47297"/>
                </a:lnTo>
                <a:lnTo>
                  <a:pt x="62478" y="45501"/>
                </a:lnTo>
                <a:lnTo>
                  <a:pt x="69592" y="43034"/>
                </a:lnTo>
                <a:lnTo>
                  <a:pt x="76874" y="40120"/>
                </a:lnTo>
                <a:lnTo>
                  <a:pt x="83000" y="36907"/>
                </a:lnTo>
                <a:lnTo>
                  <a:pt x="88354" y="33495"/>
                </a:lnTo>
                <a:lnTo>
                  <a:pt x="93192" y="29950"/>
                </a:lnTo>
                <a:lnTo>
                  <a:pt x="98959" y="27587"/>
                </a:lnTo>
                <a:lnTo>
                  <a:pt x="105342" y="26011"/>
                </a:lnTo>
                <a:lnTo>
                  <a:pt x="112138" y="24961"/>
                </a:lnTo>
                <a:lnTo>
                  <a:pt x="117939" y="22991"/>
                </a:lnTo>
                <a:lnTo>
                  <a:pt x="123076" y="20408"/>
                </a:lnTo>
                <a:lnTo>
                  <a:pt x="127771" y="17415"/>
                </a:lnTo>
                <a:lnTo>
                  <a:pt x="132171" y="15420"/>
                </a:lnTo>
                <a:lnTo>
                  <a:pt x="136374" y="14090"/>
                </a:lnTo>
                <a:lnTo>
                  <a:pt x="140447" y="13203"/>
                </a:lnTo>
                <a:lnTo>
                  <a:pt x="144431" y="11343"/>
                </a:lnTo>
                <a:lnTo>
                  <a:pt x="148358" y="8832"/>
                </a:lnTo>
                <a:lnTo>
                  <a:pt x="152245" y="5888"/>
                </a:lnTo>
                <a:lnTo>
                  <a:pt x="156107" y="3926"/>
                </a:lnTo>
                <a:lnTo>
                  <a:pt x="159952" y="2617"/>
                </a:lnTo>
                <a:lnTo>
                  <a:pt x="163785" y="1745"/>
                </a:lnTo>
                <a:lnTo>
                  <a:pt x="167610" y="1163"/>
                </a:lnTo>
                <a:lnTo>
                  <a:pt x="171430" y="776"/>
                </a:lnTo>
                <a:lnTo>
                  <a:pt x="18288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963"/>
          <p:cNvSpPr/>
          <p:nvPr/>
        </p:nvSpPr>
        <p:spPr>
          <a:xfrm>
            <a:off x="8492490" y="4771154"/>
            <a:ext cx="182880" cy="383761"/>
          </a:xfrm>
          <a:custGeom>
            <a:avLst/>
            <a:gdLst/>
            <a:ahLst/>
            <a:cxnLst/>
            <a:rect l="0" t="0" r="0" b="0"/>
            <a:pathLst>
              <a:path w="182880" h="383761">
                <a:moveTo>
                  <a:pt x="182879" y="6585"/>
                </a:moveTo>
                <a:lnTo>
                  <a:pt x="176812" y="518"/>
                </a:lnTo>
                <a:lnTo>
                  <a:pt x="173754" y="0"/>
                </a:lnTo>
                <a:lnTo>
                  <a:pt x="170446" y="925"/>
                </a:lnTo>
                <a:lnTo>
                  <a:pt x="162079" y="5468"/>
                </a:lnTo>
                <a:lnTo>
                  <a:pt x="157548" y="6089"/>
                </a:lnTo>
                <a:lnTo>
                  <a:pt x="154562" y="6254"/>
                </a:lnTo>
                <a:lnTo>
                  <a:pt x="147857" y="6438"/>
                </a:lnTo>
                <a:lnTo>
                  <a:pt x="56321" y="6583"/>
                </a:lnTo>
                <a:lnTo>
                  <a:pt x="47707" y="7854"/>
                </a:lnTo>
                <a:lnTo>
                  <a:pt x="40694" y="9971"/>
                </a:lnTo>
                <a:lnTo>
                  <a:pt x="34749" y="12652"/>
                </a:lnTo>
                <a:lnTo>
                  <a:pt x="29516" y="15710"/>
                </a:lnTo>
                <a:lnTo>
                  <a:pt x="24758" y="19019"/>
                </a:lnTo>
                <a:lnTo>
                  <a:pt x="14062" y="27386"/>
                </a:lnTo>
                <a:lnTo>
                  <a:pt x="9213" y="31917"/>
                </a:lnTo>
                <a:lnTo>
                  <a:pt x="6142" y="34903"/>
                </a:lnTo>
                <a:lnTo>
                  <a:pt x="4095" y="38164"/>
                </a:lnTo>
                <a:lnTo>
                  <a:pt x="1820" y="45174"/>
                </a:lnTo>
                <a:lnTo>
                  <a:pt x="1213" y="51361"/>
                </a:lnTo>
                <a:lnTo>
                  <a:pt x="809" y="59296"/>
                </a:lnTo>
                <a:lnTo>
                  <a:pt x="239" y="81893"/>
                </a:lnTo>
                <a:lnTo>
                  <a:pt x="14" y="122831"/>
                </a:lnTo>
                <a:lnTo>
                  <a:pt x="0" y="153987"/>
                </a:lnTo>
                <a:lnTo>
                  <a:pt x="1270" y="154383"/>
                </a:lnTo>
                <a:lnTo>
                  <a:pt x="6068" y="154824"/>
                </a:lnTo>
                <a:lnTo>
                  <a:pt x="9125" y="153670"/>
                </a:lnTo>
                <a:lnTo>
                  <a:pt x="12433" y="151633"/>
                </a:lnTo>
                <a:lnTo>
                  <a:pt x="20800" y="145303"/>
                </a:lnTo>
                <a:lnTo>
                  <a:pt x="25331" y="144438"/>
                </a:lnTo>
                <a:lnTo>
                  <a:pt x="28317" y="144207"/>
                </a:lnTo>
                <a:lnTo>
                  <a:pt x="31578" y="142783"/>
                </a:lnTo>
                <a:lnTo>
                  <a:pt x="35022" y="140564"/>
                </a:lnTo>
                <a:lnTo>
                  <a:pt x="38587" y="137814"/>
                </a:lnTo>
                <a:lnTo>
                  <a:pt x="42235" y="135981"/>
                </a:lnTo>
                <a:lnTo>
                  <a:pt x="45936" y="134760"/>
                </a:lnTo>
                <a:lnTo>
                  <a:pt x="49674" y="133945"/>
                </a:lnTo>
                <a:lnTo>
                  <a:pt x="54706" y="132131"/>
                </a:lnTo>
                <a:lnTo>
                  <a:pt x="60601" y="129653"/>
                </a:lnTo>
                <a:lnTo>
                  <a:pt x="67071" y="126731"/>
                </a:lnTo>
                <a:lnTo>
                  <a:pt x="72653" y="126052"/>
                </a:lnTo>
                <a:lnTo>
                  <a:pt x="77645" y="126870"/>
                </a:lnTo>
                <a:lnTo>
                  <a:pt x="82243" y="128685"/>
                </a:lnTo>
                <a:lnTo>
                  <a:pt x="87849" y="129895"/>
                </a:lnTo>
                <a:lnTo>
                  <a:pt x="94126" y="130702"/>
                </a:lnTo>
                <a:lnTo>
                  <a:pt x="100850" y="131240"/>
                </a:lnTo>
                <a:lnTo>
                  <a:pt x="106603" y="132868"/>
                </a:lnTo>
                <a:lnTo>
                  <a:pt x="111709" y="135224"/>
                </a:lnTo>
                <a:lnTo>
                  <a:pt x="116382" y="138064"/>
                </a:lnTo>
                <a:lnTo>
                  <a:pt x="120767" y="141228"/>
                </a:lnTo>
                <a:lnTo>
                  <a:pt x="124962" y="144607"/>
                </a:lnTo>
                <a:lnTo>
                  <a:pt x="129027" y="148130"/>
                </a:lnTo>
                <a:lnTo>
                  <a:pt x="133009" y="151748"/>
                </a:lnTo>
                <a:lnTo>
                  <a:pt x="140817" y="159156"/>
                </a:lnTo>
                <a:lnTo>
                  <a:pt x="144678" y="164179"/>
                </a:lnTo>
                <a:lnTo>
                  <a:pt x="148522" y="170068"/>
                </a:lnTo>
                <a:lnTo>
                  <a:pt x="152355" y="176534"/>
                </a:lnTo>
                <a:lnTo>
                  <a:pt x="156613" y="187104"/>
                </a:lnTo>
                <a:lnTo>
                  <a:pt x="157748" y="191701"/>
                </a:lnTo>
                <a:lnTo>
                  <a:pt x="158505" y="202386"/>
                </a:lnTo>
                <a:lnTo>
                  <a:pt x="159010" y="217129"/>
                </a:lnTo>
                <a:lnTo>
                  <a:pt x="159347" y="234578"/>
                </a:lnTo>
                <a:lnTo>
                  <a:pt x="158300" y="248750"/>
                </a:lnTo>
                <a:lnTo>
                  <a:pt x="156334" y="260739"/>
                </a:lnTo>
                <a:lnTo>
                  <a:pt x="144051" y="310365"/>
                </a:lnTo>
                <a:lnTo>
                  <a:pt x="140484" y="320865"/>
                </a:lnTo>
                <a:lnTo>
                  <a:pt x="136835" y="329135"/>
                </a:lnTo>
                <a:lnTo>
                  <a:pt x="129396" y="342981"/>
                </a:lnTo>
                <a:lnTo>
                  <a:pt x="121856" y="357601"/>
                </a:lnTo>
                <a:lnTo>
                  <a:pt x="118067" y="362516"/>
                </a:lnTo>
                <a:lnTo>
                  <a:pt x="114271" y="365792"/>
                </a:lnTo>
                <a:lnTo>
                  <a:pt x="110470" y="367977"/>
                </a:lnTo>
                <a:lnTo>
                  <a:pt x="106667" y="370703"/>
                </a:lnTo>
                <a:lnTo>
                  <a:pt x="102861" y="373790"/>
                </a:lnTo>
                <a:lnTo>
                  <a:pt x="99053" y="377119"/>
                </a:lnTo>
                <a:lnTo>
                  <a:pt x="95246" y="379338"/>
                </a:lnTo>
                <a:lnTo>
                  <a:pt x="91437" y="380817"/>
                </a:lnTo>
                <a:lnTo>
                  <a:pt x="87628" y="381803"/>
                </a:lnTo>
                <a:lnTo>
                  <a:pt x="82548" y="382460"/>
                </a:lnTo>
                <a:lnTo>
                  <a:pt x="76622" y="382899"/>
                </a:lnTo>
                <a:lnTo>
                  <a:pt x="64534" y="383386"/>
                </a:lnTo>
                <a:lnTo>
                  <a:pt x="50589" y="383660"/>
                </a:lnTo>
                <a:lnTo>
                  <a:pt x="24551" y="383760"/>
                </a:lnTo>
                <a:lnTo>
                  <a:pt x="20177" y="382495"/>
                </a:lnTo>
                <a:lnTo>
                  <a:pt x="17261" y="380382"/>
                </a:lnTo>
                <a:lnTo>
                  <a:pt x="12752" y="374647"/>
                </a:lnTo>
                <a:lnTo>
                  <a:pt x="9771" y="371340"/>
                </a:lnTo>
                <a:lnTo>
                  <a:pt x="0" y="36091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964"/>
          <p:cNvSpPr/>
          <p:nvPr/>
        </p:nvSpPr>
        <p:spPr>
          <a:xfrm>
            <a:off x="8767339" y="4754879"/>
            <a:ext cx="182304" cy="363213"/>
          </a:xfrm>
          <a:custGeom>
            <a:avLst/>
            <a:gdLst/>
            <a:ahLst/>
            <a:cxnLst/>
            <a:rect l="0" t="0" r="0" b="0"/>
            <a:pathLst>
              <a:path w="182304" h="363213">
                <a:moveTo>
                  <a:pt x="68051" y="22860"/>
                </a:moveTo>
                <a:lnTo>
                  <a:pt x="41183" y="76597"/>
                </a:lnTo>
                <a:lnTo>
                  <a:pt x="37439" y="82815"/>
                </a:lnTo>
                <a:lnTo>
                  <a:pt x="33672" y="88230"/>
                </a:lnTo>
                <a:lnTo>
                  <a:pt x="29892" y="93110"/>
                </a:lnTo>
                <a:lnTo>
                  <a:pt x="26101" y="100174"/>
                </a:lnTo>
                <a:lnTo>
                  <a:pt x="22305" y="108693"/>
                </a:lnTo>
                <a:lnTo>
                  <a:pt x="18503" y="118182"/>
                </a:lnTo>
                <a:lnTo>
                  <a:pt x="15969" y="125778"/>
                </a:lnTo>
                <a:lnTo>
                  <a:pt x="14280" y="132112"/>
                </a:lnTo>
                <a:lnTo>
                  <a:pt x="13153" y="137605"/>
                </a:lnTo>
                <a:lnTo>
                  <a:pt x="5500" y="169606"/>
                </a:lnTo>
                <a:lnTo>
                  <a:pt x="3490" y="180381"/>
                </a:lnTo>
                <a:lnTo>
                  <a:pt x="2151" y="190104"/>
                </a:lnTo>
                <a:lnTo>
                  <a:pt x="1257" y="199126"/>
                </a:lnTo>
                <a:lnTo>
                  <a:pt x="662" y="212761"/>
                </a:lnTo>
                <a:lnTo>
                  <a:pt x="0" y="248231"/>
                </a:lnTo>
                <a:lnTo>
                  <a:pt x="1094" y="264547"/>
                </a:lnTo>
                <a:lnTo>
                  <a:pt x="3093" y="279235"/>
                </a:lnTo>
                <a:lnTo>
                  <a:pt x="5696" y="292836"/>
                </a:lnTo>
                <a:lnTo>
                  <a:pt x="7430" y="304445"/>
                </a:lnTo>
                <a:lnTo>
                  <a:pt x="8587" y="314723"/>
                </a:lnTo>
                <a:lnTo>
                  <a:pt x="9358" y="324116"/>
                </a:lnTo>
                <a:lnTo>
                  <a:pt x="12412" y="331647"/>
                </a:lnTo>
                <a:lnTo>
                  <a:pt x="16989" y="337938"/>
                </a:lnTo>
                <a:lnTo>
                  <a:pt x="36515" y="357160"/>
                </a:lnTo>
                <a:lnTo>
                  <a:pt x="41947" y="360027"/>
                </a:lnTo>
                <a:lnTo>
                  <a:pt x="48108" y="361938"/>
                </a:lnTo>
                <a:lnTo>
                  <a:pt x="54755" y="363212"/>
                </a:lnTo>
                <a:lnTo>
                  <a:pt x="60457" y="362791"/>
                </a:lnTo>
                <a:lnTo>
                  <a:pt x="65528" y="361241"/>
                </a:lnTo>
                <a:lnTo>
                  <a:pt x="70179" y="358937"/>
                </a:lnTo>
                <a:lnTo>
                  <a:pt x="74549" y="357402"/>
                </a:lnTo>
                <a:lnTo>
                  <a:pt x="78733" y="356378"/>
                </a:lnTo>
                <a:lnTo>
                  <a:pt x="82792" y="355696"/>
                </a:lnTo>
                <a:lnTo>
                  <a:pt x="86769" y="353970"/>
                </a:lnTo>
                <a:lnTo>
                  <a:pt x="90690" y="351551"/>
                </a:lnTo>
                <a:lnTo>
                  <a:pt x="94573" y="348667"/>
                </a:lnTo>
                <a:lnTo>
                  <a:pt x="98433" y="345475"/>
                </a:lnTo>
                <a:lnTo>
                  <a:pt x="102275" y="342077"/>
                </a:lnTo>
                <a:lnTo>
                  <a:pt x="106107" y="338541"/>
                </a:lnTo>
                <a:lnTo>
                  <a:pt x="129703" y="315363"/>
                </a:lnTo>
                <a:lnTo>
                  <a:pt x="137092" y="306762"/>
                </a:lnTo>
                <a:lnTo>
                  <a:pt x="143289" y="298488"/>
                </a:lnTo>
                <a:lnTo>
                  <a:pt x="148689" y="290432"/>
                </a:lnTo>
                <a:lnTo>
                  <a:pt x="153559" y="282522"/>
                </a:lnTo>
                <a:lnTo>
                  <a:pt x="158076" y="274708"/>
                </a:lnTo>
                <a:lnTo>
                  <a:pt x="162357" y="266959"/>
                </a:lnTo>
                <a:lnTo>
                  <a:pt x="165212" y="259252"/>
                </a:lnTo>
                <a:lnTo>
                  <a:pt x="167115" y="251575"/>
                </a:lnTo>
                <a:lnTo>
                  <a:pt x="168383" y="243917"/>
                </a:lnTo>
                <a:lnTo>
                  <a:pt x="170499" y="236272"/>
                </a:lnTo>
                <a:lnTo>
                  <a:pt x="173179" y="228635"/>
                </a:lnTo>
                <a:lnTo>
                  <a:pt x="176236" y="221003"/>
                </a:lnTo>
                <a:lnTo>
                  <a:pt x="178275" y="213376"/>
                </a:lnTo>
                <a:lnTo>
                  <a:pt x="179633" y="205751"/>
                </a:lnTo>
                <a:lnTo>
                  <a:pt x="180538" y="198127"/>
                </a:lnTo>
                <a:lnTo>
                  <a:pt x="181143" y="190505"/>
                </a:lnTo>
                <a:lnTo>
                  <a:pt x="181545" y="182883"/>
                </a:lnTo>
                <a:lnTo>
                  <a:pt x="181993" y="167642"/>
                </a:lnTo>
                <a:lnTo>
                  <a:pt x="182303" y="129541"/>
                </a:lnTo>
                <a:lnTo>
                  <a:pt x="179779" y="120650"/>
                </a:lnTo>
                <a:lnTo>
                  <a:pt x="175556" y="110914"/>
                </a:lnTo>
                <a:lnTo>
                  <a:pt x="156596" y="73979"/>
                </a:lnTo>
                <a:lnTo>
                  <a:pt x="152480" y="67100"/>
                </a:lnTo>
                <a:lnTo>
                  <a:pt x="148467" y="61243"/>
                </a:lnTo>
                <a:lnTo>
                  <a:pt x="144522" y="56069"/>
                </a:lnTo>
                <a:lnTo>
                  <a:pt x="140621" y="51350"/>
                </a:lnTo>
                <a:lnTo>
                  <a:pt x="136751" y="46933"/>
                </a:lnTo>
                <a:lnTo>
                  <a:pt x="132901" y="42719"/>
                </a:lnTo>
                <a:lnTo>
                  <a:pt x="127794" y="38640"/>
                </a:lnTo>
                <a:lnTo>
                  <a:pt x="121850" y="34649"/>
                </a:lnTo>
                <a:lnTo>
                  <a:pt x="115346" y="30720"/>
                </a:lnTo>
                <a:lnTo>
                  <a:pt x="109741" y="26830"/>
                </a:lnTo>
                <a:lnTo>
                  <a:pt x="104734" y="22967"/>
                </a:lnTo>
                <a:lnTo>
                  <a:pt x="100126" y="19121"/>
                </a:lnTo>
                <a:lnTo>
                  <a:pt x="95784" y="15288"/>
                </a:lnTo>
                <a:lnTo>
                  <a:pt x="7948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965"/>
          <p:cNvSpPr/>
          <p:nvPr/>
        </p:nvSpPr>
        <p:spPr>
          <a:xfrm>
            <a:off x="6778976" y="5634989"/>
            <a:ext cx="273334" cy="411292"/>
          </a:xfrm>
          <a:custGeom>
            <a:avLst/>
            <a:gdLst/>
            <a:ahLst/>
            <a:cxnLst/>
            <a:rect l="0" t="0" r="0" b="0"/>
            <a:pathLst>
              <a:path w="273334" h="411292">
                <a:moveTo>
                  <a:pt x="273333" y="0"/>
                </a:moveTo>
                <a:lnTo>
                  <a:pt x="262374" y="10959"/>
                </a:lnTo>
                <a:lnTo>
                  <a:pt x="255339" y="14608"/>
                </a:lnTo>
                <a:lnTo>
                  <a:pt x="242262" y="21230"/>
                </a:lnTo>
                <a:lnTo>
                  <a:pt x="233930" y="28445"/>
                </a:lnTo>
                <a:lnTo>
                  <a:pt x="230554" y="30394"/>
                </a:lnTo>
                <a:lnTo>
                  <a:pt x="223417" y="32558"/>
                </a:lnTo>
                <a:lnTo>
                  <a:pt x="217196" y="34406"/>
                </a:lnTo>
                <a:lnTo>
                  <a:pt x="200124" y="39845"/>
                </a:lnTo>
                <a:lnTo>
                  <a:pt x="191507" y="41804"/>
                </a:lnTo>
                <a:lnTo>
                  <a:pt x="183223" y="43109"/>
                </a:lnTo>
                <a:lnTo>
                  <a:pt x="175159" y="43979"/>
                </a:lnTo>
                <a:lnTo>
                  <a:pt x="165974" y="44560"/>
                </a:lnTo>
                <a:lnTo>
                  <a:pt x="156041" y="44947"/>
                </a:lnTo>
                <a:lnTo>
                  <a:pt x="124858" y="45568"/>
                </a:lnTo>
                <a:lnTo>
                  <a:pt x="118470" y="44348"/>
                </a:lnTo>
                <a:lnTo>
                  <a:pt x="111671" y="42266"/>
                </a:lnTo>
                <a:lnTo>
                  <a:pt x="104599" y="39608"/>
                </a:lnTo>
                <a:lnTo>
                  <a:pt x="98614" y="37835"/>
                </a:lnTo>
                <a:lnTo>
                  <a:pt x="93354" y="36653"/>
                </a:lnTo>
                <a:lnTo>
                  <a:pt x="88577" y="35866"/>
                </a:lnTo>
                <a:lnTo>
                  <a:pt x="84122" y="35341"/>
                </a:lnTo>
                <a:lnTo>
                  <a:pt x="75786" y="34757"/>
                </a:lnTo>
                <a:lnTo>
                  <a:pt x="70021" y="34429"/>
                </a:lnTo>
                <a:lnTo>
                  <a:pt x="65286" y="30965"/>
                </a:lnTo>
                <a:lnTo>
                  <a:pt x="62245" y="28264"/>
                </a:lnTo>
                <a:lnTo>
                  <a:pt x="58948" y="27733"/>
                </a:lnTo>
                <a:lnTo>
                  <a:pt x="55480" y="28649"/>
                </a:lnTo>
                <a:lnTo>
                  <a:pt x="46856" y="33176"/>
                </a:lnTo>
                <a:lnTo>
                  <a:pt x="39295" y="40028"/>
                </a:lnTo>
                <a:lnTo>
                  <a:pt x="37297" y="44466"/>
                </a:lnTo>
                <a:lnTo>
                  <a:pt x="35079" y="56169"/>
                </a:lnTo>
                <a:lnTo>
                  <a:pt x="33217" y="62846"/>
                </a:lnTo>
                <a:lnTo>
                  <a:pt x="30706" y="69838"/>
                </a:lnTo>
                <a:lnTo>
                  <a:pt x="27762" y="77039"/>
                </a:lnTo>
                <a:lnTo>
                  <a:pt x="24490" y="88426"/>
                </a:lnTo>
                <a:lnTo>
                  <a:pt x="23618" y="93241"/>
                </a:lnTo>
                <a:lnTo>
                  <a:pt x="15876" y="122297"/>
                </a:lnTo>
                <a:lnTo>
                  <a:pt x="10255" y="142492"/>
                </a:lnTo>
                <a:lnTo>
                  <a:pt x="6508" y="157225"/>
                </a:lnTo>
                <a:lnTo>
                  <a:pt x="4010" y="168317"/>
                </a:lnTo>
                <a:lnTo>
                  <a:pt x="2344" y="176981"/>
                </a:lnTo>
                <a:lnTo>
                  <a:pt x="1234" y="184028"/>
                </a:lnTo>
                <a:lnTo>
                  <a:pt x="0" y="195243"/>
                </a:lnTo>
                <a:lnTo>
                  <a:pt x="941" y="198742"/>
                </a:lnTo>
                <a:lnTo>
                  <a:pt x="2838" y="201075"/>
                </a:lnTo>
                <a:lnTo>
                  <a:pt x="8942" y="204819"/>
                </a:lnTo>
                <a:lnTo>
                  <a:pt x="16066" y="205468"/>
                </a:lnTo>
                <a:lnTo>
                  <a:pt x="18002" y="204289"/>
                </a:lnTo>
                <a:lnTo>
                  <a:pt x="19293" y="202232"/>
                </a:lnTo>
                <a:lnTo>
                  <a:pt x="20153" y="199592"/>
                </a:lnTo>
                <a:lnTo>
                  <a:pt x="23266" y="196561"/>
                </a:lnTo>
                <a:lnTo>
                  <a:pt x="27882" y="193271"/>
                </a:lnTo>
                <a:lnTo>
                  <a:pt x="33499" y="189808"/>
                </a:lnTo>
                <a:lnTo>
                  <a:pt x="38514" y="187499"/>
                </a:lnTo>
                <a:lnTo>
                  <a:pt x="43127" y="185959"/>
                </a:lnTo>
                <a:lnTo>
                  <a:pt x="47473" y="184933"/>
                </a:lnTo>
                <a:lnTo>
                  <a:pt x="52910" y="182979"/>
                </a:lnTo>
                <a:lnTo>
                  <a:pt x="59074" y="180406"/>
                </a:lnTo>
                <a:lnTo>
                  <a:pt x="65724" y="177421"/>
                </a:lnTo>
                <a:lnTo>
                  <a:pt x="72698" y="175431"/>
                </a:lnTo>
                <a:lnTo>
                  <a:pt x="79885" y="174104"/>
                </a:lnTo>
                <a:lnTo>
                  <a:pt x="87218" y="173220"/>
                </a:lnTo>
                <a:lnTo>
                  <a:pt x="93377" y="172630"/>
                </a:lnTo>
                <a:lnTo>
                  <a:pt x="98753" y="172237"/>
                </a:lnTo>
                <a:lnTo>
                  <a:pt x="103606" y="171975"/>
                </a:lnTo>
                <a:lnTo>
                  <a:pt x="115772" y="171683"/>
                </a:lnTo>
                <a:lnTo>
                  <a:pt x="122573" y="171606"/>
                </a:lnTo>
                <a:lnTo>
                  <a:pt x="128376" y="172824"/>
                </a:lnTo>
                <a:lnTo>
                  <a:pt x="133516" y="174906"/>
                </a:lnTo>
                <a:lnTo>
                  <a:pt x="138212" y="177564"/>
                </a:lnTo>
                <a:lnTo>
                  <a:pt x="142613" y="180606"/>
                </a:lnTo>
                <a:lnTo>
                  <a:pt x="150889" y="187373"/>
                </a:lnTo>
                <a:lnTo>
                  <a:pt x="158801" y="194614"/>
                </a:lnTo>
                <a:lnTo>
                  <a:pt x="170395" y="205830"/>
                </a:lnTo>
                <a:lnTo>
                  <a:pt x="178053" y="214670"/>
                </a:lnTo>
                <a:lnTo>
                  <a:pt x="185690" y="227065"/>
                </a:lnTo>
                <a:lnTo>
                  <a:pt x="188234" y="233927"/>
                </a:lnTo>
                <a:lnTo>
                  <a:pt x="189931" y="241042"/>
                </a:lnTo>
                <a:lnTo>
                  <a:pt x="191062" y="248325"/>
                </a:lnTo>
                <a:lnTo>
                  <a:pt x="193086" y="256990"/>
                </a:lnTo>
                <a:lnTo>
                  <a:pt x="195706" y="266577"/>
                </a:lnTo>
                <a:lnTo>
                  <a:pt x="198721" y="276778"/>
                </a:lnTo>
                <a:lnTo>
                  <a:pt x="200732" y="286119"/>
                </a:lnTo>
                <a:lnTo>
                  <a:pt x="202073" y="294886"/>
                </a:lnTo>
                <a:lnTo>
                  <a:pt x="202966" y="303271"/>
                </a:lnTo>
                <a:lnTo>
                  <a:pt x="202292" y="311401"/>
                </a:lnTo>
                <a:lnTo>
                  <a:pt x="200573" y="319361"/>
                </a:lnTo>
                <a:lnTo>
                  <a:pt x="198156" y="327207"/>
                </a:lnTo>
                <a:lnTo>
                  <a:pt x="195471" y="339313"/>
                </a:lnTo>
                <a:lnTo>
                  <a:pt x="194756" y="344319"/>
                </a:lnTo>
                <a:lnTo>
                  <a:pt x="193008" y="348926"/>
                </a:lnTo>
                <a:lnTo>
                  <a:pt x="187680" y="357432"/>
                </a:lnTo>
                <a:lnTo>
                  <a:pt x="181079" y="368832"/>
                </a:lnTo>
                <a:lnTo>
                  <a:pt x="177540" y="375428"/>
                </a:lnTo>
                <a:lnTo>
                  <a:pt x="173912" y="379826"/>
                </a:lnTo>
                <a:lnTo>
                  <a:pt x="170222" y="382758"/>
                </a:lnTo>
                <a:lnTo>
                  <a:pt x="162736" y="387284"/>
                </a:lnTo>
                <a:lnTo>
                  <a:pt x="155176" y="393530"/>
                </a:lnTo>
                <a:lnTo>
                  <a:pt x="148842" y="396974"/>
                </a:lnTo>
                <a:lnTo>
                  <a:pt x="140809" y="400539"/>
                </a:lnTo>
                <a:lnTo>
                  <a:pt x="131644" y="404186"/>
                </a:lnTo>
                <a:lnTo>
                  <a:pt x="122994" y="406618"/>
                </a:lnTo>
                <a:lnTo>
                  <a:pt x="114687" y="408239"/>
                </a:lnTo>
                <a:lnTo>
                  <a:pt x="106609" y="409319"/>
                </a:lnTo>
                <a:lnTo>
                  <a:pt x="98684" y="410040"/>
                </a:lnTo>
                <a:lnTo>
                  <a:pt x="90861" y="410520"/>
                </a:lnTo>
                <a:lnTo>
                  <a:pt x="76664" y="411053"/>
                </a:lnTo>
                <a:lnTo>
                  <a:pt x="66121" y="411291"/>
                </a:lnTo>
                <a:lnTo>
                  <a:pt x="61532" y="410084"/>
                </a:lnTo>
                <a:lnTo>
                  <a:pt x="53047" y="405357"/>
                </a:lnTo>
                <a:lnTo>
                  <a:pt x="45105" y="399829"/>
                </a:lnTo>
                <a:lnTo>
                  <a:pt x="42442" y="397362"/>
                </a:lnTo>
                <a:lnTo>
                  <a:pt x="33304" y="38862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966"/>
          <p:cNvSpPr/>
          <p:nvPr/>
        </p:nvSpPr>
        <p:spPr>
          <a:xfrm>
            <a:off x="7155322" y="5646951"/>
            <a:ext cx="169383" cy="260465"/>
          </a:xfrm>
          <a:custGeom>
            <a:avLst/>
            <a:gdLst/>
            <a:ahLst/>
            <a:cxnLst/>
            <a:rect l="0" t="0" r="0" b="0"/>
            <a:pathLst>
              <a:path w="169383" h="260465">
                <a:moveTo>
                  <a:pt x="22718" y="22328"/>
                </a:moveTo>
                <a:lnTo>
                  <a:pt x="22718" y="28396"/>
                </a:lnTo>
                <a:lnTo>
                  <a:pt x="21448" y="31453"/>
                </a:lnTo>
                <a:lnTo>
                  <a:pt x="16650" y="38237"/>
                </a:lnTo>
                <a:lnTo>
                  <a:pt x="14862" y="41825"/>
                </a:lnTo>
                <a:lnTo>
                  <a:pt x="12876" y="49196"/>
                </a:lnTo>
                <a:lnTo>
                  <a:pt x="12346" y="54211"/>
                </a:lnTo>
                <a:lnTo>
                  <a:pt x="11994" y="60093"/>
                </a:lnTo>
                <a:lnTo>
                  <a:pt x="11759" y="66555"/>
                </a:lnTo>
                <a:lnTo>
                  <a:pt x="10332" y="74673"/>
                </a:lnTo>
                <a:lnTo>
                  <a:pt x="8111" y="83895"/>
                </a:lnTo>
                <a:lnTo>
                  <a:pt x="5359" y="93853"/>
                </a:lnTo>
                <a:lnTo>
                  <a:pt x="3526" y="101762"/>
                </a:lnTo>
                <a:lnTo>
                  <a:pt x="2303" y="108304"/>
                </a:lnTo>
                <a:lnTo>
                  <a:pt x="1488" y="113936"/>
                </a:lnTo>
                <a:lnTo>
                  <a:pt x="945" y="120230"/>
                </a:lnTo>
                <a:lnTo>
                  <a:pt x="583" y="126966"/>
                </a:lnTo>
                <a:lnTo>
                  <a:pt x="340" y="133996"/>
                </a:lnTo>
                <a:lnTo>
                  <a:pt x="0" y="180299"/>
                </a:lnTo>
                <a:lnTo>
                  <a:pt x="1223" y="194952"/>
                </a:lnTo>
                <a:lnTo>
                  <a:pt x="3308" y="207261"/>
                </a:lnTo>
                <a:lnTo>
                  <a:pt x="5968" y="218007"/>
                </a:lnTo>
                <a:lnTo>
                  <a:pt x="9011" y="226441"/>
                </a:lnTo>
                <a:lnTo>
                  <a:pt x="12311" y="233333"/>
                </a:lnTo>
                <a:lnTo>
                  <a:pt x="15779" y="239199"/>
                </a:lnTo>
                <a:lnTo>
                  <a:pt x="19362" y="243109"/>
                </a:lnTo>
                <a:lnTo>
                  <a:pt x="23020" y="245715"/>
                </a:lnTo>
                <a:lnTo>
                  <a:pt x="31742" y="249881"/>
                </a:lnTo>
                <a:lnTo>
                  <a:pt x="44085" y="255966"/>
                </a:lnTo>
                <a:lnTo>
                  <a:pt x="49663" y="258097"/>
                </a:lnTo>
                <a:lnTo>
                  <a:pt x="54651" y="259517"/>
                </a:lnTo>
                <a:lnTo>
                  <a:pt x="59247" y="260464"/>
                </a:lnTo>
                <a:lnTo>
                  <a:pt x="63580" y="259826"/>
                </a:lnTo>
                <a:lnTo>
                  <a:pt x="67739" y="258130"/>
                </a:lnTo>
                <a:lnTo>
                  <a:pt x="71782" y="255729"/>
                </a:lnTo>
                <a:lnTo>
                  <a:pt x="75747" y="254129"/>
                </a:lnTo>
                <a:lnTo>
                  <a:pt x="79661" y="253062"/>
                </a:lnTo>
                <a:lnTo>
                  <a:pt x="83539" y="252351"/>
                </a:lnTo>
                <a:lnTo>
                  <a:pt x="87396" y="250607"/>
                </a:lnTo>
                <a:lnTo>
                  <a:pt x="91236" y="248174"/>
                </a:lnTo>
                <a:lnTo>
                  <a:pt x="95067" y="245282"/>
                </a:lnTo>
                <a:lnTo>
                  <a:pt x="98891" y="242084"/>
                </a:lnTo>
                <a:lnTo>
                  <a:pt x="102710" y="238682"/>
                </a:lnTo>
                <a:lnTo>
                  <a:pt x="106526" y="235145"/>
                </a:lnTo>
                <a:lnTo>
                  <a:pt x="110339" y="230246"/>
                </a:lnTo>
                <a:lnTo>
                  <a:pt x="114152" y="224440"/>
                </a:lnTo>
                <a:lnTo>
                  <a:pt x="117964" y="218029"/>
                </a:lnTo>
                <a:lnTo>
                  <a:pt x="121775" y="212486"/>
                </a:lnTo>
                <a:lnTo>
                  <a:pt x="125586" y="207520"/>
                </a:lnTo>
                <a:lnTo>
                  <a:pt x="129396" y="202939"/>
                </a:lnTo>
                <a:lnTo>
                  <a:pt x="134477" y="194806"/>
                </a:lnTo>
                <a:lnTo>
                  <a:pt x="140403" y="184303"/>
                </a:lnTo>
                <a:lnTo>
                  <a:pt x="146895" y="172222"/>
                </a:lnTo>
                <a:lnTo>
                  <a:pt x="151223" y="161627"/>
                </a:lnTo>
                <a:lnTo>
                  <a:pt x="154107" y="152024"/>
                </a:lnTo>
                <a:lnTo>
                  <a:pt x="164806" y="100159"/>
                </a:lnTo>
                <a:lnTo>
                  <a:pt x="166973" y="86915"/>
                </a:lnTo>
                <a:lnTo>
                  <a:pt x="168418" y="75546"/>
                </a:lnTo>
                <a:lnTo>
                  <a:pt x="169382" y="65427"/>
                </a:lnTo>
                <a:lnTo>
                  <a:pt x="168754" y="57411"/>
                </a:lnTo>
                <a:lnTo>
                  <a:pt x="167065" y="50796"/>
                </a:lnTo>
                <a:lnTo>
                  <a:pt x="164669" y="45117"/>
                </a:lnTo>
                <a:lnTo>
                  <a:pt x="163072" y="40061"/>
                </a:lnTo>
                <a:lnTo>
                  <a:pt x="162008" y="35420"/>
                </a:lnTo>
                <a:lnTo>
                  <a:pt x="161297" y="31057"/>
                </a:lnTo>
                <a:lnTo>
                  <a:pt x="159553" y="26877"/>
                </a:lnTo>
                <a:lnTo>
                  <a:pt x="157122" y="22821"/>
                </a:lnTo>
                <a:lnTo>
                  <a:pt x="154230" y="18846"/>
                </a:lnTo>
                <a:lnTo>
                  <a:pt x="151033" y="16197"/>
                </a:lnTo>
                <a:lnTo>
                  <a:pt x="147631" y="14431"/>
                </a:lnTo>
                <a:lnTo>
                  <a:pt x="144093" y="13253"/>
                </a:lnTo>
                <a:lnTo>
                  <a:pt x="141735" y="11199"/>
                </a:lnTo>
                <a:lnTo>
                  <a:pt x="140162" y="8558"/>
                </a:lnTo>
                <a:lnTo>
                  <a:pt x="139114" y="5529"/>
                </a:lnTo>
                <a:lnTo>
                  <a:pt x="135875" y="3509"/>
                </a:lnTo>
                <a:lnTo>
                  <a:pt x="131176" y="2162"/>
                </a:lnTo>
                <a:lnTo>
                  <a:pt x="125503" y="1264"/>
                </a:lnTo>
                <a:lnTo>
                  <a:pt x="120451" y="665"/>
                </a:lnTo>
                <a:lnTo>
                  <a:pt x="115814" y="267"/>
                </a:lnTo>
                <a:lnTo>
                  <a:pt x="111451" y="0"/>
                </a:lnTo>
                <a:lnTo>
                  <a:pt x="104733" y="1093"/>
                </a:lnTo>
                <a:lnTo>
                  <a:pt x="96445" y="3092"/>
                </a:lnTo>
                <a:lnTo>
                  <a:pt x="87110" y="5694"/>
                </a:lnTo>
                <a:lnTo>
                  <a:pt x="79616" y="7429"/>
                </a:lnTo>
                <a:lnTo>
                  <a:pt x="73349" y="8585"/>
                </a:lnTo>
                <a:lnTo>
                  <a:pt x="61849" y="10213"/>
                </a:lnTo>
                <a:lnTo>
                  <a:pt x="34147" y="1089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967"/>
          <p:cNvSpPr/>
          <p:nvPr/>
        </p:nvSpPr>
        <p:spPr>
          <a:xfrm>
            <a:off x="7486650" y="5634989"/>
            <a:ext cx="125730" cy="45721"/>
          </a:xfrm>
          <a:custGeom>
            <a:avLst/>
            <a:gdLst/>
            <a:ahLst/>
            <a:cxnLst/>
            <a:rect l="0" t="0" r="0" b="0"/>
            <a:pathLst>
              <a:path w="125730" h="45721">
                <a:moveTo>
                  <a:pt x="0" y="45720"/>
                </a:moveTo>
                <a:lnTo>
                  <a:pt x="15908" y="45720"/>
                </a:lnTo>
                <a:lnTo>
                  <a:pt x="19495" y="44450"/>
                </a:lnTo>
                <a:lnTo>
                  <a:pt x="23156" y="42334"/>
                </a:lnTo>
                <a:lnTo>
                  <a:pt x="26868" y="39653"/>
                </a:lnTo>
                <a:lnTo>
                  <a:pt x="31881" y="36595"/>
                </a:lnTo>
                <a:lnTo>
                  <a:pt x="37765" y="33287"/>
                </a:lnTo>
                <a:lnTo>
                  <a:pt x="51074" y="26224"/>
                </a:lnTo>
                <a:lnTo>
                  <a:pt x="65455" y="18853"/>
                </a:lnTo>
                <a:lnTo>
                  <a:pt x="71577" y="16378"/>
                </a:lnTo>
                <a:lnTo>
                  <a:pt x="76928" y="14729"/>
                </a:lnTo>
                <a:lnTo>
                  <a:pt x="81765" y="13629"/>
                </a:lnTo>
                <a:lnTo>
                  <a:pt x="86260" y="11626"/>
                </a:lnTo>
                <a:lnTo>
                  <a:pt x="90527" y="9021"/>
                </a:lnTo>
                <a:lnTo>
                  <a:pt x="94641" y="6014"/>
                </a:lnTo>
                <a:lnTo>
                  <a:pt x="98654" y="4010"/>
                </a:lnTo>
                <a:lnTo>
                  <a:pt x="102599" y="2673"/>
                </a:lnTo>
                <a:lnTo>
                  <a:pt x="106499" y="1782"/>
                </a:lnTo>
                <a:lnTo>
                  <a:pt x="110370" y="1189"/>
                </a:lnTo>
                <a:lnTo>
                  <a:pt x="114219" y="792"/>
                </a:lnTo>
                <a:lnTo>
                  <a:pt x="125729"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968"/>
          <p:cNvSpPr/>
          <p:nvPr/>
        </p:nvSpPr>
        <p:spPr>
          <a:xfrm>
            <a:off x="7498080" y="5726429"/>
            <a:ext cx="148590" cy="102872"/>
          </a:xfrm>
          <a:custGeom>
            <a:avLst/>
            <a:gdLst/>
            <a:ahLst/>
            <a:cxnLst/>
            <a:rect l="0" t="0" r="0" b="0"/>
            <a:pathLst>
              <a:path w="148590" h="102872">
                <a:moveTo>
                  <a:pt x="0" y="102871"/>
                </a:moveTo>
                <a:lnTo>
                  <a:pt x="6068" y="96803"/>
                </a:lnTo>
                <a:lnTo>
                  <a:pt x="9124" y="95016"/>
                </a:lnTo>
                <a:lnTo>
                  <a:pt x="12432" y="93824"/>
                </a:lnTo>
                <a:lnTo>
                  <a:pt x="15908" y="93029"/>
                </a:lnTo>
                <a:lnTo>
                  <a:pt x="20765" y="88690"/>
                </a:lnTo>
                <a:lnTo>
                  <a:pt x="26544" y="81987"/>
                </a:lnTo>
                <a:lnTo>
                  <a:pt x="32935" y="73708"/>
                </a:lnTo>
                <a:lnTo>
                  <a:pt x="38466" y="66918"/>
                </a:lnTo>
                <a:lnTo>
                  <a:pt x="43424" y="61123"/>
                </a:lnTo>
                <a:lnTo>
                  <a:pt x="47999" y="55989"/>
                </a:lnTo>
                <a:lnTo>
                  <a:pt x="56469" y="46898"/>
                </a:lnTo>
                <a:lnTo>
                  <a:pt x="60505" y="42695"/>
                </a:lnTo>
                <a:lnTo>
                  <a:pt x="65737" y="38623"/>
                </a:lnTo>
                <a:lnTo>
                  <a:pt x="71764" y="34639"/>
                </a:lnTo>
                <a:lnTo>
                  <a:pt x="78322" y="30713"/>
                </a:lnTo>
                <a:lnTo>
                  <a:pt x="83965" y="26826"/>
                </a:lnTo>
                <a:lnTo>
                  <a:pt x="88996" y="22964"/>
                </a:lnTo>
                <a:lnTo>
                  <a:pt x="93621" y="19119"/>
                </a:lnTo>
                <a:lnTo>
                  <a:pt x="97974" y="16556"/>
                </a:lnTo>
                <a:lnTo>
                  <a:pt x="102146" y="14848"/>
                </a:lnTo>
                <a:lnTo>
                  <a:pt x="106197" y="13709"/>
                </a:lnTo>
                <a:lnTo>
                  <a:pt x="111438" y="11680"/>
                </a:lnTo>
                <a:lnTo>
                  <a:pt x="117472" y="9056"/>
                </a:lnTo>
                <a:lnTo>
                  <a:pt x="133271" y="1789"/>
                </a:lnTo>
                <a:lnTo>
                  <a:pt x="135836" y="1193"/>
                </a:lnTo>
                <a:lnTo>
                  <a:pt x="138818" y="795"/>
                </a:lnTo>
                <a:lnTo>
                  <a:pt x="148589"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969"/>
          <p:cNvSpPr/>
          <p:nvPr/>
        </p:nvSpPr>
        <p:spPr>
          <a:xfrm>
            <a:off x="7783829" y="5486496"/>
            <a:ext cx="274322" cy="374785"/>
          </a:xfrm>
          <a:custGeom>
            <a:avLst/>
            <a:gdLst/>
            <a:ahLst/>
            <a:cxnLst/>
            <a:rect l="0" t="0" r="0" b="0"/>
            <a:pathLst>
              <a:path w="274322" h="374785">
                <a:moveTo>
                  <a:pt x="0" y="102773"/>
                </a:moveTo>
                <a:lnTo>
                  <a:pt x="6069" y="90638"/>
                </a:lnTo>
                <a:lnTo>
                  <a:pt x="9048" y="81293"/>
                </a:lnTo>
                <a:lnTo>
                  <a:pt x="9842" y="77023"/>
                </a:lnTo>
                <a:lnTo>
                  <a:pt x="14112" y="68892"/>
                </a:lnTo>
                <a:lnTo>
                  <a:pt x="20242" y="61045"/>
                </a:lnTo>
                <a:lnTo>
                  <a:pt x="27201" y="53324"/>
                </a:lnTo>
                <a:lnTo>
                  <a:pt x="34526" y="45659"/>
                </a:lnTo>
                <a:lnTo>
                  <a:pt x="38258" y="41837"/>
                </a:lnTo>
                <a:lnTo>
                  <a:pt x="42015" y="39289"/>
                </a:lnTo>
                <a:lnTo>
                  <a:pt x="49577" y="36459"/>
                </a:lnTo>
                <a:lnTo>
                  <a:pt x="57171" y="31814"/>
                </a:lnTo>
                <a:lnTo>
                  <a:pt x="60975" y="28797"/>
                </a:lnTo>
                <a:lnTo>
                  <a:pt x="66050" y="24245"/>
                </a:lnTo>
                <a:lnTo>
                  <a:pt x="78463" y="12416"/>
                </a:lnTo>
                <a:lnTo>
                  <a:pt x="84058" y="8245"/>
                </a:lnTo>
                <a:lnTo>
                  <a:pt x="89060" y="5464"/>
                </a:lnTo>
                <a:lnTo>
                  <a:pt x="93663" y="3611"/>
                </a:lnTo>
                <a:lnTo>
                  <a:pt x="102165" y="1551"/>
                </a:lnTo>
                <a:lnTo>
                  <a:pt x="106210" y="1002"/>
                </a:lnTo>
                <a:lnTo>
                  <a:pt x="111447" y="636"/>
                </a:lnTo>
                <a:lnTo>
                  <a:pt x="117478" y="392"/>
                </a:lnTo>
                <a:lnTo>
                  <a:pt x="134715" y="48"/>
                </a:lnTo>
                <a:lnTo>
                  <a:pt x="139340" y="0"/>
                </a:lnTo>
                <a:lnTo>
                  <a:pt x="143694" y="1238"/>
                </a:lnTo>
                <a:lnTo>
                  <a:pt x="151917" y="6000"/>
                </a:lnTo>
                <a:lnTo>
                  <a:pt x="154619" y="9048"/>
                </a:lnTo>
                <a:lnTo>
                  <a:pt x="156419" y="12350"/>
                </a:lnTo>
                <a:lnTo>
                  <a:pt x="157620" y="15821"/>
                </a:lnTo>
                <a:lnTo>
                  <a:pt x="162340" y="23065"/>
                </a:lnTo>
                <a:lnTo>
                  <a:pt x="165377" y="26774"/>
                </a:lnTo>
                <a:lnTo>
                  <a:pt x="167401" y="30517"/>
                </a:lnTo>
                <a:lnTo>
                  <a:pt x="171521" y="43123"/>
                </a:lnTo>
                <a:lnTo>
                  <a:pt x="174037" y="49037"/>
                </a:lnTo>
                <a:lnTo>
                  <a:pt x="176985" y="55519"/>
                </a:lnTo>
                <a:lnTo>
                  <a:pt x="178950" y="62380"/>
                </a:lnTo>
                <a:lnTo>
                  <a:pt x="180260" y="69495"/>
                </a:lnTo>
                <a:lnTo>
                  <a:pt x="181133" y="76777"/>
                </a:lnTo>
                <a:lnTo>
                  <a:pt x="180446" y="84173"/>
                </a:lnTo>
                <a:lnTo>
                  <a:pt x="178718" y="91643"/>
                </a:lnTo>
                <a:lnTo>
                  <a:pt x="176295" y="99163"/>
                </a:lnTo>
                <a:lnTo>
                  <a:pt x="174680" y="106716"/>
                </a:lnTo>
                <a:lnTo>
                  <a:pt x="173604" y="114292"/>
                </a:lnTo>
                <a:lnTo>
                  <a:pt x="172886" y="121882"/>
                </a:lnTo>
                <a:lnTo>
                  <a:pt x="171137" y="130753"/>
                </a:lnTo>
                <a:lnTo>
                  <a:pt x="168701" y="140477"/>
                </a:lnTo>
                <a:lnTo>
                  <a:pt x="165808" y="150769"/>
                </a:lnTo>
                <a:lnTo>
                  <a:pt x="163879" y="160170"/>
                </a:lnTo>
                <a:lnTo>
                  <a:pt x="162592" y="168978"/>
                </a:lnTo>
                <a:lnTo>
                  <a:pt x="161735" y="177390"/>
                </a:lnTo>
                <a:lnTo>
                  <a:pt x="158624" y="189348"/>
                </a:lnTo>
                <a:lnTo>
                  <a:pt x="154009" y="203670"/>
                </a:lnTo>
                <a:lnTo>
                  <a:pt x="148393" y="219567"/>
                </a:lnTo>
                <a:lnTo>
                  <a:pt x="143378" y="232706"/>
                </a:lnTo>
                <a:lnTo>
                  <a:pt x="138766" y="244005"/>
                </a:lnTo>
                <a:lnTo>
                  <a:pt x="134421" y="254078"/>
                </a:lnTo>
                <a:lnTo>
                  <a:pt x="130254" y="264603"/>
                </a:lnTo>
                <a:lnTo>
                  <a:pt x="122238" y="286458"/>
                </a:lnTo>
                <a:lnTo>
                  <a:pt x="118321" y="295080"/>
                </a:lnTo>
                <a:lnTo>
                  <a:pt x="114441" y="302097"/>
                </a:lnTo>
                <a:lnTo>
                  <a:pt x="110584" y="308046"/>
                </a:lnTo>
                <a:lnTo>
                  <a:pt x="106743" y="314552"/>
                </a:lnTo>
                <a:lnTo>
                  <a:pt x="102912" y="321429"/>
                </a:lnTo>
                <a:lnTo>
                  <a:pt x="99088" y="328554"/>
                </a:lnTo>
                <a:lnTo>
                  <a:pt x="91453" y="339857"/>
                </a:lnTo>
                <a:lnTo>
                  <a:pt x="83826" y="349114"/>
                </a:lnTo>
                <a:lnTo>
                  <a:pt x="76202" y="357461"/>
                </a:lnTo>
                <a:lnTo>
                  <a:pt x="71122" y="361466"/>
                </a:lnTo>
                <a:lnTo>
                  <a:pt x="65195" y="365405"/>
                </a:lnTo>
                <a:lnTo>
                  <a:pt x="58703" y="369301"/>
                </a:lnTo>
                <a:lnTo>
                  <a:pt x="53106" y="371899"/>
                </a:lnTo>
                <a:lnTo>
                  <a:pt x="48104" y="373630"/>
                </a:lnTo>
                <a:lnTo>
                  <a:pt x="43500" y="374784"/>
                </a:lnTo>
                <a:lnTo>
                  <a:pt x="40429" y="374284"/>
                </a:lnTo>
                <a:lnTo>
                  <a:pt x="38384" y="372681"/>
                </a:lnTo>
                <a:lnTo>
                  <a:pt x="37019" y="370342"/>
                </a:lnTo>
                <a:lnTo>
                  <a:pt x="34840" y="368783"/>
                </a:lnTo>
                <a:lnTo>
                  <a:pt x="26974" y="366588"/>
                </a:lnTo>
                <a:lnTo>
                  <a:pt x="24689" y="366074"/>
                </a:lnTo>
                <a:lnTo>
                  <a:pt x="23673" y="359073"/>
                </a:lnTo>
                <a:lnTo>
                  <a:pt x="23222" y="348764"/>
                </a:lnTo>
                <a:lnTo>
                  <a:pt x="22968" y="335821"/>
                </a:lnTo>
                <a:lnTo>
                  <a:pt x="22908" y="327847"/>
                </a:lnTo>
                <a:lnTo>
                  <a:pt x="24162" y="323942"/>
                </a:lnTo>
                <a:lnTo>
                  <a:pt x="28942" y="316217"/>
                </a:lnTo>
                <a:lnTo>
                  <a:pt x="35300" y="308551"/>
                </a:lnTo>
                <a:lnTo>
                  <a:pt x="42359" y="300910"/>
                </a:lnTo>
                <a:lnTo>
                  <a:pt x="54743" y="288198"/>
                </a:lnTo>
                <a:lnTo>
                  <a:pt x="82250" y="260573"/>
                </a:lnTo>
                <a:lnTo>
                  <a:pt x="87853" y="256233"/>
                </a:lnTo>
                <a:lnTo>
                  <a:pt x="94129" y="252070"/>
                </a:lnTo>
                <a:lnTo>
                  <a:pt x="100853" y="248024"/>
                </a:lnTo>
                <a:lnTo>
                  <a:pt x="107875" y="245327"/>
                </a:lnTo>
                <a:lnTo>
                  <a:pt x="115097" y="243529"/>
                </a:lnTo>
                <a:lnTo>
                  <a:pt x="122451" y="242331"/>
                </a:lnTo>
                <a:lnTo>
                  <a:pt x="131165" y="241532"/>
                </a:lnTo>
                <a:lnTo>
                  <a:pt x="140783" y="240999"/>
                </a:lnTo>
                <a:lnTo>
                  <a:pt x="151006" y="240643"/>
                </a:lnTo>
                <a:lnTo>
                  <a:pt x="159090" y="241677"/>
                </a:lnTo>
                <a:lnTo>
                  <a:pt x="165750" y="243636"/>
                </a:lnTo>
                <a:lnTo>
                  <a:pt x="171460" y="246211"/>
                </a:lnTo>
                <a:lnTo>
                  <a:pt x="176537" y="249199"/>
                </a:lnTo>
                <a:lnTo>
                  <a:pt x="181191" y="252461"/>
                </a:lnTo>
                <a:lnTo>
                  <a:pt x="189750" y="259471"/>
                </a:lnTo>
                <a:lnTo>
                  <a:pt x="197786" y="266820"/>
                </a:lnTo>
                <a:lnTo>
                  <a:pt x="202978" y="270558"/>
                </a:lnTo>
                <a:lnTo>
                  <a:pt x="208979" y="274320"/>
                </a:lnTo>
                <a:lnTo>
                  <a:pt x="215519" y="278097"/>
                </a:lnTo>
                <a:lnTo>
                  <a:pt x="221149" y="281886"/>
                </a:lnTo>
                <a:lnTo>
                  <a:pt x="226173" y="285682"/>
                </a:lnTo>
                <a:lnTo>
                  <a:pt x="230792" y="289482"/>
                </a:lnTo>
                <a:lnTo>
                  <a:pt x="239311" y="297092"/>
                </a:lnTo>
                <a:lnTo>
                  <a:pt x="247331" y="304707"/>
                </a:lnTo>
                <a:lnTo>
                  <a:pt x="259441" y="316557"/>
                </a:lnTo>
                <a:lnTo>
                  <a:pt x="274321" y="31994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970"/>
          <p:cNvSpPr/>
          <p:nvPr/>
        </p:nvSpPr>
        <p:spPr>
          <a:xfrm>
            <a:off x="8115300" y="5554979"/>
            <a:ext cx="228601" cy="240031"/>
          </a:xfrm>
          <a:custGeom>
            <a:avLst/>
            <a:gdLst/>
            <a:ahLst/>
            <a:cxnLst/>
            <a:rect l="0" t="0" r="0" b="0"/>
            <a:pathLst>
              <a:path w="228601" h="240031">
                <a:moveTo>
                  <a:pt x="0" y="0"/>
                </a:moveTo>
                <a:lnTo>
                  <a:pt x="15908" y="15909"/>
                </a:lnTo>
                <a:lnTo>
                  <a:pt x="19495" y="18226"/>
                </a:lnTo>
                <a:lnTo>
                  <a:pt x="23156" y="19771"/>
                </a:lnTo>
                <a:lnTo>
                  <a:pt x="26868" y="20801"/>
                </a:lnTo>
                <a:lnTo>
                  <a:pt x="29342" y="22758"/>
                </a:lnTo>
                <a:lnTo>
                  <a:pt x="30991" y="25332"/>
                </a:lnTo>
                <a:lnTo>
                  <a:pt x="32091" y="28318"/>
                </a:lnTo>
                <a:lnTo>
                  <a:pt x="34094" y="30309"/>
                </a:lnTo>
                <a:lnTo>
                  <a:pt x="36699" y="31636"/>
                </a:lnTo>
                <a:lnTo>
                  <a:pt x="39706" y="32521"/>
                </a:lnTo>
                <a:lnTo>
                  <a:pt x="45520" y="36920"/>
                </a:lnTo>
                <a:lnTo>
                  <a:pt x="53206" y="43664"/>
                </a:lnTo>
                <a:lnTo>
                  <a:pt x="62141" y="51969"/>
                </a:lnTo>
                <a:lnTo>
                  <a:pt x="71907" y="60047"/>
                </a:lnTo>
                <a:lnTo>
                  <a:pt x="82228" y="67971"/>
                </a:lnTo>
                <a:lnTo>
                  <a:pt x="92919" y="75795"/>
                </a:lnTo>
                <a:lnTo>
                  <a:pt x="101316" y="82280"/>
                </a:lnTo>
                <a:lnTo>
                  <a:pt x="108184" y="87873"/>
                </a:lnTo>
                <a:lnTo>
                  <a:pt x="114032" y="92873"/>
                </a:lnTo>
                <a:lnTo>
                  <a:pt x="119202" y="97475"/>
                </a:lnTo>
                <a:lnTo>
                  <a:pt x="128331" y="105976"/>
                </a:lnTo>
                <a:lnTo>
                  <a:pt x="133815" y="110021"/>
                </a:lnTo>
                <a:lnTo>
                  <a:pt x="140010" y="113988"/>
                </a:lnTo>
                <a:lnTo>
                  <a:pt x="146679" y="117901"/>
                </a:lnTo>
                <a:lnTo>
                  <a:pt x="152396" y="123051"/>
                </a:lnTo>
                <a:lnTo>
                  <a:pt x="157477" y="129024"/>
                </a:lnTo>
                <a:lnTo>
                  <a:pt x="162135" y="135546"/>
                </a:lnTo>
                <a:lnTo>
                  <a:pt x="180825" y="162929"/>
                </a:lnTo>
                <a:lnTo>
                  <a:pt x="186590" y="172119"/>
                </a:lnTo>
                <a:lnTo>
                  <a:pt x="191703" y="180786"/>
                </a:lnTo>
                <a:lnTo>
                  <a:pt x="196382" y="189104"/>
                </a:lnTo>
                <a:lnTo>
                  <a:pt x="204967" y="205120"/>
                </a:lnTo>
                <a:lnTo>
                  <a:pt x="209035" y="212947"/>
                </a:lnTo>
                <a:lnTo>
                  <a:pt x="213017" y="219435"/>
                </a:lnTo>
                <a:lnTo>
                  <a:pt x="216941" y="225030"/>
                </a:lnTo>
                <a:lnTo>
                  <a:pt x="228600" y="24003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971"/>
          <p:cNvSpPr/>
          <p:nvPr/>
        </p:nvSpPr>
        <p:spPr>
          <a:xfrm>
            <a:off x="8172450" y="5532119"/>
            <a:ext cx="137160" cy="251461"/>
          </a:xfrm>
          <a:custGeom>
            <a:avLst/>
            <a:gdLst/>
            <a:ahLst/>
            <a:cxnLst/>
            <a:rect l="0" t="0" r="0" b="0"/>
            <a:pathLst>
              <a:path w="137160" h="251461">
                <a:moveTo>
                  <a:pt x="137159" y="0"/>
                </a:moveTo>
                <a:lnTo>
                  <a:pt x="125024" y="6068"/>
                </a:lnTo>
                <a:lnTo>
                  <a:pt x="120179" y="9125"/>
                </a:lnTo>
                <a:lnTo>
                  <a:pt x="115679" y="12434"/>
                </a:lnTo>
                <a:lnTo>
                  <a:pt x="111409" y="15909"/>
                </a:lnTo>
                <a:lnTo>
                  <a:pt x="107292" y="19496"/>
                </a:lnTo>
                <a:lnTo>
                  <a:pt x="103278" y="23158"/>
                </a:lnTo>
                <a:lnTo>
                  <a:pt x="99331" y="26868"/>
                </a:lnTo>
                <a:lnTo>
                  <a:pt x="95431" y="31882"/>
                </a:lnTo>
                <a:lnTo>
                  <a:pt x="91561" y="37765"/>
                </a:lnTo>
                <a:lnTo>
                  <a:pt x="87710" y="44227"/>
                </a:lnTo>
                <a:lnTo>
                  <a:pt x="85143" y="51075"/>
                </a:lnTo>
                <a:lnTo>
                  <a:pt x="83432" y="58180"/>
                </a:lnTo>
                <a:lnTo>
                  <a:pt x="82291" y="65457"/>
                </a:lnTo>
                <a:lnTo>
                  <a:pt x="80260" y="71578"/>
                </a:lnTo>
                <a:lnTo>
                  <a:pt x="77637" y="76929"/>
                </a:lnTo>
                <a:lnTo>
                  <a:pt x="74617" y="81766"/>
                </a:lnTo>
                <a:lnTo>
                  <a:pt x="70065" y="90071"/>
                </a:lnTo>
                <a:lnTo>
                  <a:pt x="58233" y="112845"/>
                </a:lnTo>
                <a:lnTo>
                  <a:pt x="52792" y="122220"/>
                </a:lnTo>
                <a:lnTo>
                  <a:pt x="47894" y="129740"/>
                </a:lnTo>
                <a:lnTo>
                  <a:pt x="43360" y="136024"/>
                </a:lnTo>
                <a:lnTo>
                  <a:pt x="39066" y="144023"/>
                </a:lnTo>
                <a:lnTo>
                  <a:pt x="34934" y="153165"/>
                </a:lnTo>
                <a:lnTo>
                  <a:pt x="30908" y="163070"/>
                </a:lnTo>
                <a:lnTo>
                  <a:pt x="26956" y="172214"/>
                </a:lnTo>
                <a:lnTo>
                  <a:pt x="19177" y="189146"/>
                </a:lnTo>
                <a:lnTo>
                  <a:pt x="16595" y="195948"/>
                </a:lnTo>
                <a:lnTo>
                  <a:pt x="14873" y="201752"/>
                </a:lnTo>
                <a:lnTo>
                  <a:pt x="13725" y="206891"/>
                </a:lnTo>
                <a:lnTo>
                  <a:pt x="12960" y="211588"/>
                </a:lnTo>
                <a:lnTo>
                  <a:pt x="12450" y="215989"/>
                </a:lnTo>
                <a:lnTo>
                  <a:pt x="12110" y="220193"/>
                </a:lnTo>
                <a:lnTo>
                  <a:pt x="10613" y="224265"/>
                </a:lnTo>
                <a:lnTo>
                  <a:pt x="8346" y="228250"/>
                </a:lnTo>
                <a:lnTo>
                  <a:pt x="5563" y="232177"/>
                </a:lnTo>
                <a:lnTo>
                  <a:pt x="2472" y="239927"/>
                </a:lnTo>
                <a:lnTo>
                  <a:pt x="0" y="25146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972"/>
          <p:cNvSpPr/>
          <p:nvPr/>
        </p:nvSpPr>
        <p:spPr>
          <a:xfrm>
            <a:off x="8389619" y="5520689"/>
            <a:ext cx="205741" cy="57151"/>
          </a:xfrm>
          <a:custGeom>
            <a:avLst/>
            <a:gdLst/>
            <a:ahLst/>
            <a:cxnLst/>
            <a:rect l="0" t="0" r="0" b="0"/>
            <a:pathLst>
              <a:path w="205741" h="57151">
                <a:moveTo>
                  <a:pt x="0" y="57150"/>
                </a:moveTo>
                <a:lnTo>
                  <a:pt x="12137" y="51083"/>
                </a:lnTo>
                <a:lnTo>
                  <a:pt x="16981" y="49295"/>
                </a:lnTo>
                <a:lnTo>
                  <a:pt x="21481" y="48104"/>
                </a:lnTo>
                <a:lnTo>
                  <a:pt x="25751" y="47309"/>
                </a:lnTo>
                <a:lnTo>
                  <a:pt x="29867" y="46780"/>
                </a:lnTo>
                <a:lnTo>
                  <a:pt x="33882" y="46427"/>
                </a:lnTo>
                <a:lnTo>
                  <a:pt x="37828" y="46191"/>
                </a:lnTo>
                <a:lnTo>
                  <a:pt x="41729" y="44764"/>
                </a:lnTo>
                <a:lnTo>
                  <a:pt x="45600" y="42543"/>
                </a:lnTo>
                <a:lnTo>
                  <a:pt x="49450" y="39792"/>
                </a:lnTo>
                <a:lnTo>
                  <a:pt x="53287" y="37958"/>
                </a:lnTo>
                <a:lnTo>
                  <a:pt x="57115" y="36736"/>
                </a:lnTo>
                <a:lnTo>
                  <a:pt x="60937" y="35921"/>
                </a:lnTo>
                <a:lnTo>
                  <a:pt x="64754" y="34107"/>
                </a:lnTo>
                <a:lnTo>
                  <a:pt x="68570" y="31628"/>
                </a:lnTo>
                <a:lnTo>
                  <a:pt x="72383" y="28705"/>
                </a:lnTo>
                <a:lnTo>
                  <a:pt x="78736" y="25487"/>
                </a:lnTo>
                <a:lnTo>
                  <a:pt x="86781" y="22072"/>
                </a:lnTo>
                <a:lnTo>
                  <a:pt x="95954" y="18525"/>
                </a:lnTo>
                <a:lnTo>
                  <a:pt x="103339" y="16160"/>
                </a:lnTo>
                <a:lnTo>
                  <a:pt x="109534" y="14583"/>
                </a:lnTo>
                <a:lnTo>
                  <a:pt x="114933" y="13533"/>
                </a:lnTo>
                <a:lnTo>
                  <a:pt x="119802" y="11562"/>
                </a:lnTo>
                <a:lnTo>
                  <a:pt x="124317" y="8978"/>
                </a:lnTo>
                <a:lnTo>
                  <a:pt x="128599" y="5985"/>
                </a:lnTo>
                <a:lnTo>
                  <a:pt x="132723" y="3990"/>
                </a:lnTo>
                <a:lnTo>
                  <a:pt x="136741" y="2661"/>
                </a:lnTo>
                <a:lnTo>
                  <a:pt x="140691" y="1774"/>
                </a:lnTo>
                <a:lnTo>
                  <a:pt x="145865" y="1183"/>
                </a:lnTo>
                <a:lnTo>
                  <a:pt x="151853" y="789"/>
                </a:lnTo>
                <a:lnTo>
                  <a:pt x="20574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973"/>
          <p:cNvSpPr/>
          <p:nvPr/>
        </p:nvSpPr>
        <p:spPr>
          <a:xfrm>
            <a:off x="8461377" y="5486400"/>
            <a:ext cx="19683" cy="228601"/>
          </a:xfrm>
          <a:custGeom>
            <a:avLst/>
            <a:gdLst/>
            <a:ahLst/>
            <a:cxnLst/>
            <a:rect l="0" t="0" r="0" b="0"/>
            <a:pathLst>
              <a:path w="19683" h="228601">
                <a:moveTo>
                  <a:pt x="19682" y="0"/>
                </a:moveTo>
                <a:lnTo>
                  <a:pt x="7547" y="6067"/>
                </a:lnTo>
                <a:lnTo>
                  <a:pt x="3972" y="9125"/>
                </a:lnTo>
                <a:lnTo>
                  <a:pt x="1589" y="12433"/>
                </a:lnTo>
                <a:lnTo>
                  <a:pt x="0" y="15908"/>
                </a:lnTo>
                <a:lnTo>
                  <a:pt x="211" y="19495"/>
                </a:lnTo>
                <a:lnTo>
                  <a:pt x="1621" y="23157"/>
                </a:lnTo>
                <a:lnTo>
                  <a:pt x="3831" y="26867"/>
                </a:lnTo>
                <a:lnTo>
                  <a:pt x="4035" y="30612"/>
                </a:lnTo>
                <a:lnTo>
                  <a:pt x="2901" y="34378"/>
                </a:lnTo>
                <a:lnTo>
                  <a:pt x="875" y="38158"/>
                </a:lnTo>
                <a:lnTo>
                  <a:pt x="794" y="41948"/>
                </a:lnTo>
                <a:lnTo>
                  <a:pt x="2010" y="45746"/>
                </a:lnTo>
                <a:lnTo>
                  <a:pt x="4091" y="49547"/>
                </a:lnTo>
                <a:lnTo>
                  <a:pt x="5478" y="53351"/>
                </a:lnTo>
                <a:lnTo>
                  <a:pt x="6403" y="57157"/>
                </a:lnTo>
                <a:lnTo>
                  <a:pt x="7020" y="60965"/>
                </a:lnTo>
                <a:lnTo>
                  <a:pt x="7430" y="66043"/>
                </a:lnTo>
                <a:lnTo>
                  <a:pt x="7705" y="71968"/>
                </a:lnTo>
                <a:lnTo>
                  <a:pt x="7888" y="78459"/>
                </a:lnTo>
                <a:lnTo>
                  <a:pt x="9279" y="86596"/>
                </a:lnTo>
                <a:lnTo>
                  <a:pt x="11477" y="95830"/>
                </a:lnTo>
                <a:lnTo>
                  <a:pt x="14212" y="105797"/>
                </a:lnTo>
                <a:lnTo>
                  <a:pt x="16036" y="113711"/>
                </a:lnTo>
                <a:lnTo>
                  <a:pt x="17251" y="120257"/>
                </a:lnTo>
                <a:lnTo>
                  <a:pt x="18062" y="125891"/>
                </a:lnTo>
                <a:lnTo>
                  <a:pt x="18602" y="133457"/>
                </a:lnTo>
                <a:lnTo>
                  <a:pt x="18962" y="142311"/>
                </a:lnTo>
                <a:lnTo>
                  <a:pt x="19540" y="171761"/>
                </a:lnTo>
                <a:lnTo>
                  <a:pt x="19679" y="209458"/>
                </a:lnTo>
                <a:lnTo>
                  <a:pt x="18410" y="213299"/>
                </a:lnTo>
                <a:lnTo>
                  <a:pt x="16294" y="217129"/>
                </a:lnTo>
                <a:lnTo>
                  <a:pt x="8252" y="2286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974"/>
          <p:cNvSpPr/>
          <p:nvPr/>
        </p:nvSpPr>
        <p:spPr>
          <a:xfrm>
            <a:off x="8641079" y="5394959"/>
            <a:ext cx="11431" cy="354331"/>
          </a:xfrm>
          <a:custGeom>
            <a:avLst/>
            <a:gdLst/>
            <a:ahLst/>
            <a:cxnLst/>
            <a:rect l="0" t="0" r="0" b="0"/>
            <a:pathLst>
              <a:path w="11431" h="354331">
                <a:moveTo>
                  <a:pt x="0" y="0"/>
                </a:moveTo>
                <a:lnTo>
                  <a:pt x="0" y="65873"/>
                </a:lnTo>
                <a:lnTo>
                  <a:pt x="1271" y="76935"/>
                </a:lnTo>
                <a:lnTo>
                  <a:pt x="3387" y="86850"/>
                </a:lnTo>
                <a:lnTo>
                  <a:pt x="6069" y="96000"/>
                </a:lnTo>
                <a:lnTo>
                  <a:pt x="7855" y="104640"/>
                </a:lnTo>
                <a:lnTo>
                  <a:pt x="9048" y="112940"/>
                </a:lnTo>
                <a:lnTo>
                  <a:pt x="9842" y="121014"/>
                </a:lnTo>
                <a:lnTo>
                  <a:pt x="9101" y="131476"/>
                </a:lnTo>
                <a:lnTo>
                  <a:pt x="7338" y="143531"/>
                </a:lnTo>
                <a:lnTo>
                  <a:pt x="4892" y="156647"/>
                </a:lnTo>
                <a:lnTo>
                  <a:pt x="3261" y="166662"/>
                </a:lnTo>
                <a:lnTo>
                  <a:pt x="2174" y="174608"/>
                </a:lnTo>
                <a:lnTo>
                  <a:pt x="1450" y="181175"/>
                </a:lnTo>
                <a:lnTo>
                  <a:pt x="2237" y="188094"/>
                </a:lnTo>
                <a:lnTo>
                  <a:pt x="4032" y="195246"/>
                </a:lnTo>
                <a:lnTo>
                  <a:pt x="6497" y="202554"/>
                </a:lnTo>
                <a:lnTo>
                  <a:pt x="8141" y="209966"/>
                </a:lnTo>
                <a:lnTo>
                  <a:pt x="9238" y="217448"/>
                </a:lnTo>
                <a:lnTo>
                  <a:pt x="9969" y="224975"/>
                </a:lnTo>
                <a:lnTo>
                  <a:pt x="10457" y="232533"/>
                </a:lnTo>
                <a:lnTo>
                  <a:pt x="10781" y="240113"/>
                </a:lnTo>
                <a:lnTo>
                  <a:pt x="11238" y="259528"/>
                </a:lnTo>
                <a:lnTo>
                  <a:pt x="11430" y="35433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975"/>
          <p:cNvSpPr/>
          <p:nvPr/>
        </p:nvSpPr>
        <p:spPr>
          <a:xfrm>
            <a:off x="8734579" y="5383547"/>
            <a:ext cx="167146" cy="273784"/>
          </a:xfrm>
          <a:custGeom>
            <a:avLst/>
            <a:gdLst/>
            <a:ahLst/>
            <a:cxnLst/>
            <a:rect l="0" t="0" r="0" b="0"/>
            <a:pathLst>
              <a:path w="167146" h="273784">
                <a:moveTo>
                  <a:pt x="20800" y="34272"/>
                </a:moveTo>
                <a:lnTo>
                  <a:pt x="20800" y="19566"/>
                </a:lnTo>
                <a:lnTo>
                  <a:pt x="20800" y="28263"/>
                </a:lnTo>
                <a:lnTo>
                  <a:pt x="19530" y="31536"/>
                </a:lnTo>
                <a:lnTo>
                  <a:pt x="14733" y="38559"/>
                </a:lnTo>
                <a:lnTo>
                  <a:pt x="11675" y="46020"/>
                </a:lnTo>
                <a:lnTo>
                  <a:pt x="8367" y="56074"/>
                </a:lnTo>
                <a:lnTo>
                  <a:pt x="4892" y="67857"/>
                </a:lnTo>
                <a:lnTo>
                  <a:pt x="2575" y="76982"/>
                </a:lnTo>
                <a:lnTo>
                  <a:pt x="1030" y="84336"/>
                </a:lnTo>
                <a:lnTo>
                  <a:pt x="0" y="90508"/>
                </a:lnTo>
                <a:lnTo>
                  <a:pt x="583" y="98433"/>
                </a:lnTo>
                <a:lnTo>
                  <a:pt x="2243" y="107526"/>
                </a:lnTo>
                <a:lnTo>
                  <a:pt x="4619" y="117399"/>
                </a:lnTo>
                <a:lnTo>
                  <a:pt x="6202" y="125250"/>
                </a:lnTo>
                <a:lnTo>
                  <a:pt x="7259" y="131754"/>
                </a:lnTo>
                <a:lnTo>
                  <a:pt x="7963" y="137360"/>
                </a:lnTo>
                <a:lnTo>
                  <a:pt x="8432" y="142368"/>
                </a:lnTo>
                <a:lnTo>
                  <a:pt x="8745" y="146976"/>
                </a:lnTo>
                <a:lnTo>
                  <a:pt x="8953" y="151318"/>
                </a:lnTo>
                <a:lnTo>
                  <a:pt x="9184" y="162916"/>
                </a:lnTo>
                <a:lnTo>
                  <a:pt x="9334" y="184990"/>
                </a:lnTo>
                <a:lnTo>
                  <a:pt x="10616" y="189361"/>
                </a:lnTo>
                <a:lnTo>
                  <a:pt x="15427" y="197604"/>
                </a:lnTo>
                <a:lnTo>
                  <a:pt x="17218" y="204120"/>
                </a:lnTo>
                <a:lnTo>
                  <a:pt x="18413" y="212274"/>
                </a:lnTo>
                <a:lnTo>
                  <a:pt x="19209" y="221520"/>
                </a:lnTo>
                <a:lnTo>
                  <a:pt x="21009" y="228954"/>
                </a:lnTo>
                <a:lnTo>
                  <a:pt x="23479" y="235180"/>
                </a:lnTo>
                <a:lnTo>
                  <a:pt x="26396" y="240601"/>
                </a:lnTo>
                <a:lnTo>
                  <a:pt x="29611" y="244215"/>
                </a:lnTo>
                <a:lnTo>
                  <a:pt x="33024" y="246624"/>
                </a:lnTo>
                <a:lnTo>
                  <a:pt x="36570" y="248230"/>
                </a:lnTo>
                <a:lnTo>
                  <a:pt x="38933" y="250571"/>
                </a:lnTo>
                <a:lnTo>
                  <a:pt x="40509" y="253401"/>
                </a:lnTo>
                <a:lnTo>
                  <a:pt x="41560" y="256559"/>
                </a:lnTo>
                <a:lnTo>
                  <a:pt x="43530" y="258663"/>
                </a:lnTo>
                <a:lnTo>
                  <a:pt x="46113" y="260066"/>
                </a:lnTo>
                <a:lnTo>
                  <a:pt x="49106" y="261002"/>
                </a:lnTo>
                <a:lnTo>
                  <a:pt x="52371" y="262895"/>
                </a:lnTo>
                <a:lnTo>
                  <a:pt x="55817" y="265428"/>
                </a:lnTo>
                <a:lnTo>
                  <a:pt x="59385" y="268386"/>
                </a:lnTo>
                <a:lnTo>
                  <a:pt x="63034" y="270358"/>
                </a:lnTo>
                <a:lnTo>
                  <a:pt x="66736" y="271673"/>
                </a:lnTo>
                <a:lnTo>
                  <a:pt x="75735" y="273783"/>
                </a:lnTo>
                <a:lnTo>
                  <a:pt x="77744" y="272686"/>
                </a:lnTo>
                <a:lnTo>
                  <a:pt x="80353" y="270685"/>
                </a:lnTo>
                <a:lnTo>
                  <a:pt x="83362" y="268081"/>
                </a:lnTo>
                <a:lnTo>
                  <a:pt x="86638" y="266345"/>
                </a:lnTo>
                <a:lnTo>
                  <a:pt x="90093" y="265188"/>
                </a:lnTo>
                <a:lnTo>
                  <a:pt x="93665" y="264416"/>
                </a:lnTo>
                <a:lnTo>
                  <a:pt x="97316" y="262632"/>
                </a:lnTo>
                <a:lnTo>
                  <a:pt x="101021" y="260172"/>
                </a:lnTo>
                <a:lnTo>
                  <a:pt x="104761" y="257262"/>
                </a:lnTo>
                <a:lnTo>
                  <a:pt x="108524" y="254052"/>
                </a:lnTo>
                <a:lnTo>
                  <a:pt x="112303" y="250642"/>
                </a:lnTo>
                <a:lnTo>
                  <a:pt x="116092" y="247099"/>
                </a:lnTo>
                <a:lnTo>
                  <a:pt x="118618" y="243467"/>
                </a:lnTo>
                <a:lnTo>
                  <a:pt x="121426" y="236045"/>
                </a:lnTo>
                <a:lnTo>
                  <a:pt x="123443" y="231017"/>
                </a:lnTo>
                <a:lnTo>
                  <a:pt x="126059" y="225126"/>
                </a:lnTo>
                <a:lnTo>
                  <a:pt x="129072" y="218658"/>
                </a:lnTo>
                <a:lnTo>
                  <a:pt x="132352" y="213076"/>
                </a:lnTo>
                <a:lnTo>
                  <a:pt x="135809" y="208085"/>
                </a:lnTo>
                <a:lnTo>
                  <a:pt x="139383" y="203487"/>
                </a:lnTo>
                <a:lnTo>
                  <a:pt x="143035" y="192802"/>
                </a:lnTo>
                <a:lnTo>
                  <a:pt x="146740" y="178059"/>
                </a:lnTo>
                <a:lnTo>
                  <a:pt x="150480" y="160610"/>
                </a:lnTo>
                <a:lnTo>
                  <a:pt x="154243" y="147708"/>
                </a:lnTo>
                <a:lnTo>
                  <a:pt x="158023" y="137836"/>
                </a:lnTo>
                <a:lnTo>
                  <a:pt x="161812" y="129985"/>
                </a:lnTo>
                <a:lnTo>
                  <a:pt x="164338" y="122211"/>
                </a:lnTo>
                <a:lnTo>
                  <a:pt x="166022" y="114488"/>
                </a:lnTo>
                <a:lnTo>
                  <a:pt x="167145" y="106799"/>
                </a:lnTo>
                <a:lnTo>
                  <a:pt x="166624" y="100404"/>
                </a:lnTo>
                <a:lnTo>
                  <a:pt x="165006" y="94870"/>
                </a:lnTo>
                <a:lnTo>
                  <a:pt x="162657" y="89911"/>
                </a:lnTo>
                <a:lnTo>
                  <a:pt x="161091" y="84064"/>
                </a:lnTo>
                <a:lnTo>
                  <a:pt x="160047" y="77627"/>
                </a:lnTo>
                <a:lnTo>
                  <a:pt x="159352" y="70796"/>
                </a:lnTo>
                <a:lnTo>
                  <a:pt x="157618" y="64971"/>
                </a:lnTo>
                <a:lnTo>
                  <a:pt x="155192" y="59818"/>
                </a:lnTo>
                <a:lnTo>
                  <a:pt x="152304" y="55113"/>
                </a:lnTo>
                <a:lnTo>
                  <a:pt x="150380" y="50706"/>
                </a:lnTo>
                <a:lnTo>
                  <a:pt x="148242" y="42423"/>
                </a:lnTo>
                <a:lnTo>
                  <a:pt x="145131" y="38436"/>
                </a:lnTo>
                <a:lnTo>
                  <a:pt x="140518" y="34508"/>
                </a:lnTo>
                <a:lnTo>
                  <a:pt x="134902" y="30620"/>
                </a:lnTo>
                <a:lnTo>
                  <a:pt x="131158" y="26757"/>
                </a:lnTo>
                <a:lnTo>
                  <a:pt x="128662" y="22912"/>
                </a:lnTo>
                <a:lnTo>
                  <a:pt x="126998" y="19079"/>
                </a:lnTo>
                <a:lnTo>
                  <a:pt x="123349" y="15254"/>
                </a:lnTo>
                <a:lnTo>
                  <a:pt x="118376" y="11433"/>
                </a:lnTo>
                <a:lnTo>
                  <a:pt x="104280" y="2244"/>
                </a:lnTo>
                <a:lnTo>
                  <a:pt x="100584" y="1490"/>
                </a:lnTo>
                <a:lnTo>
                  <a:pt x="95579" y="988"/>
                </a:lnTo>
                <a:lnTo>
                  <a:pt x="84515" y="429"/>
                </a:lnTo>
                <a:lnTo>
                  <a:pt x="75365" y="181"/>
                </a:lnTo>
                <a:lnTo>
                  <a:pt x="51388" y="0"/>
                </a:lnTo>
                <a:lnTo>
                  <a:pt x="47542" y="1264"/>
                </a:lnTo>
                <a:lnTo>
                  <a:pt x="43709" y="3377"/>
                </a:lnTo>
                <a:lnTo>
                  <a:pt x="39882" y="6055"/>
                </a:lnTo>
                <a:lnTo>
                  <a:pt x="36062" y="7841"/>
                </a:lnTo>
                <a:lnTo>
                  <a:pt x="32244" y="9032"/>
                </a:lnTo>
                <a:lnTo>
                  <a:pt x="28430" y="9825"/>
                </a:lnTo>
                <a:lnTo>
                  <a:pt x="25887" y="11624"/>
                </a:lnTo>
                <a:lnTo>
                  <a:pt x="24191" y="14094"/>
                </a:lnTo>
                <a:lnTo>
                  <a:pt x="20800" y="2284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976"/>
          <p:cNvSpPr/>
          <p:nvPr/>
        </p:nvSpPr>
        <p:spPr>
          <a:xfrm>
            <a:off x="8432062" y="5966459"/>
            <a:ext cx="151868" cy="22861"/>
          </a:xfrm>
          <a:custGeom>
            <a:avLst/>
            <a:gdLst/>
            <a:ahLst/>
            <a:cxnLst/>
            <a:rect l="0" t="0" r="0" b="0"/>
            <a:pathLst>
              <a:path w="151868" h="22861">
                <a:moveTo>
                  <a:pt x="14707" y="22860"/>
                </a:moveTo>
                <a:lnTo>
                  <a:pt x="0" y="22860"/>
                </a:lnTo>
                <a:lnTo>
                  <a:pt x="8698" y="22860"/>
                </a:lnTo>
                <a:lnTo>
                  <a:pt x="13241" y="21591"/>
                </a:lnTo>
                <a:lnTo>
                  <a:pt x="18810" y="19474"/>
                </a:lnTo>
                <a:lnTo>
                  <a:pt x="25062" y="16793"/>
                </a:lnTo>
                <a:lnTo>
                  <a:pt x="34311" y="13735"/>
                </a:lnTo>
                <a:lnTo>
                  <a:pt x="45556" y="10427"/>
                </a:lnTo>
                <a:lnTo>
                  <a:pt x="58133" y="6951"/>
                </a:lnTo>
                <a:lnTo>
                  <a:pt x="71598" y="4635"/>
                </a:lnTo>
                <a:lnTo>
                  <a:pt x="85655" y="3090"/>
                </a:lnTo>
                <a:lnTo>
                  <a:pt x="100105" y="2060"/>
                </a:lnTo>
                <a:lnTo>
                  <a:pt x="122935" y="916"/>
                </a:lnTo>
                <a:lnTo>
                  <a:pt x="151867"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977"/>
          <p:cNvSpPr/>
          <p:nvPr/>
        </p:nvSpPr>
        <p:spPr>
          <a:xfrm>
            <a:off x="8641079" y="5840729"/>
            <a:ext cx="34291" cy="262891"/>
          </a:xfrm>
          <a:custGeom>
            <a:avLst/>
            <a:gdLst/>
            <a:ahLst/>
            <a:cxnLst/>
            <a:rect l="0" t="0" r="0" b="0"/>
            <a:pathLst>
              <a:path w="34291" h="262891">
                <a:moveTo>
                  <a:pt x="0" y="0"/>
                </a:moveTo>
                <a:lnTo>
                  <a:pt x="6069" y="6068"/>
                </a:lnTo>
                <a:lnTo>
                  <a:pt x="7855" y="9125"/>
                </a:lnTo>
                <a:lnTo>
                  <a:pt x="9048" y="12433"/>
                </a:lnTo>
                <a:lnTo>
                  <a:pt x="9842" y="15909"/>
                </a:lnTo>
                <a:lnTo>
                  <a:pt x="10371" y="22036"/>
                </a:lnTo>
                <a:lnTo>
                  <a:pt x="10724" y="29931"/>
                </a:lnTo>
                <a:lnTo>
                  <a:pt x="10960" y="39004"/>
                </a:lnTo>
                <a:lnTo>
                  <a:pt x="12387" y="51403"/>
                </a:lnTo>
                <a:lnTo>
                  <a:pt x="14608" y="66018"/>
                </a:lnTo>
                <a:lnTo>
                  <a:pt x="17359" y="82112"/>
                </a:lnTo>
                <a:lnTo>
                  <a:pt x="19193" y="94112"/>
                </a:lnTo>
                <a:lnTo>
                  <a:pt x="20415" y="103382"/>
                </a:lnTo>
                <a:lnTo>
                  <a:pt x="21230" y="110831"/>
                </a:lnTo>
                <a:lnTo>
                  <a:pt x="21773" y="118337"/>
                </a:lnTo>
                <a:lnTo>
                  <a:pt x="22136" y="125882"/>
                </a:lnTo>
                <a:lnTo>
                  <a:pt x="22378" y="133451"/>
                </a:lnTo>
                <a:lnTo>
                  <a:pt x="23809" y="143578"/>
                </a:lnTo>
                <a:lnTo>
                  <a:pt x="26033" y="155408"/>
                </a:lnTo>
                <a:lnTo>
                  <a:pt x="28785" y="168376"/>
                </a:lnTo>
                <a:lnTo>
                  <a:pt x="30620" y="178291"/>
                </a:lnTo>
                <a:lnTo>
                  <a:pt x="31844" y="186170"/>
                </a:lnTo>
                <a:lnTo>
                  <a:pt x="32659" y="192694"/>
                </a:lnTo>
                <a:lnTo>
                  <a:pt x="33203" y="199583"/>
                </a:lnTo>
                <a:lnTo>
                  <a:pt x="33565" y="206716"/>
                </a:lnTo>
                <a:lnTo>
                  <a:pt x="34075" y="225503"/>
                </a:lnTo>
                <a:lnTo>
                  <a:pt x="34290" y="2628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978"/>
          <p:cNvSpPr/>
          <p:nvPr/>
        </p:nvSpPr>
        <p:spPr>
          <a:xfrm>
            <a:off x="8709659" y="5818026"/>
            <a:ext cx="182827" cy="203779"/>
          </a:xfrm>
          <a:custGeom>
            <a:avLst/>
            <a:gdLst/>
            <a:ahLst/>
            <a:cxnLst/>
            <a:rect l="0" t="0" r="0" b="0"/>
            <a:pathLst>
              <a:path w="182827" h="203779">
                <a:moveTo>
                  <a:pt x="80010" y="22703"/>
                </a:moveTo>
                <a:lnTo>
                  <a:pt x="80010" y="44680"/>
                </a:lnTo>
                <a:lnTo>
                  <a:pt x="78741" y="53864"/>
                </a:lnTo>
                <a:lnTo>
                  <a:pt x="76624" y="65068"/>
                </a:lnTo>
                <a:lnTo>
                  <a:pt x="73943" y="77616"/>
                </a:lnTo>
                <a:lnTo>
                  <a:pt x="73425" y="92332"/>
                </a:lnTo>
                <a:lnTo>
                  <a:pt x="74351" y="108492"/>
                </a:lnTo>
                <a:lnTo>
                  <a:pt x="77495" y="138302"/>
                </a:lnTo>
                <a:lnTo>
                  <a:pt x="78892" y="155784"/>
                </a:lnTo>
                <a:lnTo>
                  <a:pt x="80535" y="162224"/>
                </a:lnTo>
                <a:lnTo>
                  <a:pt x="82901" y="167787"/>
                </a:lnTo>
                <a:lnTo>
                  <a:pt x="85747" y="172766"/>
                </a:lnTo>
                <a:lnTo>
                  <a:pt x="88915" y="177355"/>
                </a:lnTo>
                <a:lnTo>
                  <a:pt x="92297" y="181684"/>
                </a:lnTo>
                <a:lnTo>
                  <a:pt x="100782" y="191690"/>
                </a:lnTo>
                <a:lnTo>
                  <a:pt x="105329" y="196445"/>
                </a:lnTo>
                <a:lnTo>
                  <a:pt x="108319" y="199491"/>
                </a:lnTo>
                <a:lnTo>
                  <a:pt x="112853" y="201522"/>
                </a:lnTo>
                <a:lnTo>
                  <a:pt x="118416" y="202876"/>
                </a:lnTo>
                <a:lnTo>
                  <a:pt x="124664" y="203778"/>
                </a:lnTo>
                <a:lnTo>
                  <a:pt x="128829" y="203110"/>
                </a:lnTo>
                <a:lnTo>
                  <a:pt x="131606" y="201395"/>
                </a:lnTo>
                <a:lnTo>
                  <a:pt x="133458" y="198981"/>
                </a:lnTo>
                <a:lnTo>
                  <a:pt x="135962" y="197371"/>
                </a:lnTo>
                <a:lnTo>
                  <a:pt x="138902" y="196299"/>
                </a:lnTo>
                <a:lnTo>
                  <a:pt x="142131" y="195584"/>
                </a:lnTo>
                <a:lnTo>
                  <a:pt x="145554" y="193837"/>
                </a:lnTo>
                <a:lnTo>
                  <a:pt x="149107" y="191402"/>
                </a:lnTo>
                <a:lnTo>
                  <a:pt x="152744" y="188510"/>
                </a:lnTo>
                <a:lnTo>
                  <a:pt x="155170" y="185311"/>
                </a:lnTo>
                <a:lnTo>
                  <a:pt x="156787" y="181908"/>
                </a:lnTo>
                <a:lnTo>
                  <a:pt x="157864" y="178370"/>
                </a:lnTo>
                <a:lnTo>
                  <a:pt x="165449" y="155187"/>
                </a:lnTo>
                <a:lnTo>
                  <a:pt x="168720" y="147856"/>
                </a:lnTo>
                <a:lnTo>
                  <a:pt x="172170" y="141698"/>
                </a:lnTo>
                <a:lnTo>
                  <a:pt x="175740" y="136323"/>
                </a:lnTo>
                <a:lnTo>
                  <a:pt x="178120" y="130200"/>
                </a:lnTo>
                <a:lnTo>
                  <a:pt x="179707" y="123578"/>
                </a:lnTo>
                <a:lnTo>
                  <a:pt x="180765" y="116623"/>
                </a:lnTo>
                <a:lnTo>
                  <a:pt x="181470" y="108176"/>
                </a:lnTo>
                <a:lnTo>
                  <a:pt x="181940" y="98736"/>
                </a:lnTo>
                <a:lnTo>
                  <a:pt x="182602" y="74019"/>
                </a:lnTo>
                <a:lnTo>
                  <a:pt x="182826" y="54289"/>
                </a:lnTo>
                <a:lnTo>
                  <a:pt x="181574" y="50110"/>
                </a:lnTo>
                <a:lnTo>
                  <a:pt x="179470" y="46054"/>
                </a:lnTo>
                <a:lnTo>
                  <a:pt x="176797" y="42081"/>
                </a:lnTo>
                <a:lnTo>
                  <a:pt x="173744" y="38161"/>
                </a:lnTo>
                <a:lnTo>
                  <a:pt x="170440" y="34279"/>
                </a:lnTo>
                <a:lnTo>
                  <a:pt x="166967" y="30420"/>
                </a:lnTo>
                <a:lnTo>
                  <a:pt x="164652" y="26578"/>
                </a:lnTo>
                <a:lnTo>
                  <a:pt x="163107" y="22746"/>
                </a:lnTo>
                <a:lnTo>
                  <a:pt x="162078" y="18922"/>
                </a:lnTo>
                <a:lnTo>
                  <a:pt x="160122" y="16373"/>
                </a:lnTo>
                <a:lnTo>
                  <a:pt x="157549" y="14673"/>
                </a:lnTo>
                <a:lnTo>
                  <a:pt x="154563" y="13540"/>
                </a:lnTo>
                <a:lnTo>
                  <a:pt x="151302" y="11515"/>
                </a:lnTo>
                <a:lnTo>
                  <a:pt x="147858" y="8894"/>
                </a:lnTo>
                <a:lnTo>
                  <a:pt x="144292" y="5877"/>
                </a:lnTo>
                <a:lnTo>
                  <a:pt x="139375" y="3866"/>
                </a:lnTo>
                <a:lnTo>
                  <a:pt x="133557" y="2525"/>
                </a:lnTo>
                <a:lnTo>
                  <a:pt x="127138" y="1631"/>
                </a:lnTo>
                <a:lnTo>
                  <a:pt x="121589" y="1035"/>
                </a:lnTo>
                <a:lnTo>
                  <a:pt x="116620" y="638"/>
                </a:lnTo>
                <a:lnTo>
                  <a:pt x="112037" y="373"/>
                </a:lnTo>
                <a:lnTo>
                  <a:pt x="96784" y="79"/>
                </a:lnTo>
                <a:lnTo>
                  <a:pt x="87383" y="0"/>
                </a:lnTo>
                <a:lnTo>
                  <a:pt x="76036" y="1218"/>
                </a:lnTo>
                <a:lnTo>
                  <a:pt x="63391" y="3300"/>
                </a:lnTo>
                <a:lnTo>
                  <a:pt x="49880" y="5958"/>
                </a:lnTo>
                <a:lnTo>
                  <a:pt x="39603" y="9000"/>
                </a:lnTo>
                <a:lnTo>
                  <a:pt x="31483" y="12297"/>
                </a:lnTo>
                <a:lnTo>
                  <a:pt x="24798" y="15767"/>
                </a:lnTo>
                <a:lnTo>
                  <a:pt x="19072" y="18079"/>
                </a:lnTo>
                <a:lnTo>
                  <a:pt x="13985" y="19620"/>
                </a:lnTo>
                <a:lnTo>
                  <a:pt x="0" y="2270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979"/>
          <p:cNvSpPr/>
          <p:nvPr/>
        </p:nvSpPr>
        <p:spPr>
          <a:xfrm>
            <a:off x="6862844" y="6240779"/>
            <a:ext cx="200897" cy="57151"/>
          </a:xfrm>
          <a:custGeom>
            <a:avLst/>
            <a:gdLst/>
            <a:ahLst/>
            <a:cxnLst/>
            <a:rect l="0" t="0" r="0" b="0"/>
            <a:pathLst>
              <a:path w="200897" h="57151">
                <a:moveTo>
                  <a:pt x="6586" y="57150"/>
                </a:moveTo>
                <a:lnTo>
                  <a:pt x="518" y="57150"/>
                </a:lnTo>
                <a:lnTo>
                  <a:pt x="0" y="55881"/>
                </a:lnTo>
                <a:lnTo>
                  <a:pt x="926" y="53764"/>
                </a:lnTo>
                <a:lnTo>
                  <a:pt x="2812" y="51083"/>
                </a:lnTo>
                <a:lnTo>
                  <a:pt x="5340" y="49295"/>
                </a:lnTo>
                <a:lnTo>
                  <a:pt x="8295" y="48103"/>
                </a:lnTo>
                <a:lnTo>
                  <a:pt x="11535" y="47309"/>
                </a:lnTo>
                <a:lnTo>
                  <a:pt x="14965" y="46779"/>
                </a:lnTo>
                <a:lnTo>
                  <a:pt x="18522" y="46426"/>
                </a:lnTo>
                <a:lnTo>
                  <a:pt x="22164" y="46191"/>
                </a:lnTo>
                <a:lnTo>
                  <a:pt x="32983" y="45930"/>
                </a:lnTo>
                <a:lnTo>
                  <a:pt x="39423" y="45860"/>
                </a:lnTo>
                <a:lnTo>
                  <a:pt x="44987" y="44543"/>
                </a:lnTo>
                <a:lnTo>
                  <a:pt x="49967" y="42396"/>
                </a:lnTo>
                <a:lnTo>
                  <a:pt x="54557" y="39694"/>
                </a:lnTo>
                <a:lnTo>
                  <a:pt x="58886" y="37893"/>
                </a:lnTo>
                <a:lnTo>
                  <a:pt x="63043" y="36692"/>
                </a:lnTo>
                <a:lnTo>
                  <a:pt x="67084" y="35891"/>
                </a:lnTo>
                <a:lnTo>
                  <a:pt x="74858" y="32818"/>
                </a:lnTo>
                <a:lnTo>
                  <a:pt x="85121" y="28229"/>
                </a:lnTo>
                <a:lnTo>
                  <a:pt x="97042" y="22629"/>
                </a:lnTo>
                <a:lnTo>
                  <a:pt x="106260" y="18897"/>
                </a:lnTo>
                <a:lnTo>
                  <a:pt x="113675" y="16408"/>
                </a:lnTo>
                <a:lnTo>
                  <a:pt x="119888" y="14748"/>
                </a:lnTo>
                <a:lnTo>
                  <a:pt x="125301" y="13643"/>
                </a:lnTo>
                <a:lnTo>
                  <a:pt x="130179" y="12905"/>
                </a:lnTo>
                <a:lnTo>
                  <a:pt x="134701" y="12413"/>
                </a:lnTo>
                <a:lnTo>
                  <a:pt x="138986" y="12086"/>
                </a:lnTo>
                <a:lnTo>
                  <a:pt x="143112" y="11867"/>
                </a:lnTo>
                <a:lnTo>
                  <a:pt x="147133" y="11722"/>
                </a:lnTo>
                <a:lnTo>
                  <a:pt x="152354" y="10354"/>
                </a:lnTo>
                <a:lnTo>
                  <a:pt x="158375" y="8173"/>
                </a:lnTo>
                <a:lnTo>
                  <a:pt x="164928" y="5449"/>
                </a:lnTo>
                <a:lnTo>
                  <a:pt x="170567" y="3633"/>
                </a:lnTo>
                <a:lnTo>
                  <a:pt x="175596" y="2422"/>
                </a:lnTo>
                <a:lnTo>
                  <a:pt x="200896"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980"/>
          <p:cNvSpPr/>
          <p:nvPr/>
        </p:nvSpPr>
        <p:spPr>
          <a:xfrm>
            <a:off x="7098030" y="6128068"/>
            <a:ext cx="57151" cy="272733"/>
          </a:xfrm>
          <a:custGeom>
            <a:avLst/>
            <a:gdLst/>
            <a:ahLst/>
            <a:cxnLst/>
            <a:rect l="0" t="0" r="0" b="0"/>
            <a:pathLst>
              <a:path w="57151" h="272733">
                <a:moveTo>
                  <a:pt x="0" y="9841"/>
                </a:moveTo>
                <a:lnTo>
                  <a:pt x="6068" y="3774"/>
                </a:lnTo>
                <a:lnTo>
                  <a:pt x="9125" y="1986"/>
                </a:lnTo>
                <a:lnTo>
                  <a:pt x="12432" y="795"/>
                </a:lnTo>
                <a:lnTo>
                  <a:pt x="15908" y="0"/>
                </a:lnTo>
                <a:lnTo>
                  <a:pt x="19496" y="741"/>
                </a:lnTo>
                <a:lnTo>
                  <a:pt x="23157" y="2504"/>
                </a:lnTo>
                <a:lnTo>
                  <a:pt x="26867" y="4950"/>
                </a:lnTo>
                <a:lnTo>
                  <a:pt x="30612" y="7850"/>
                </a:lnTo>
                <a:lnTo>
                  <a:pt x="34378" y="11054"/>
                </a:lnTo>
                <a:lnTo>
                  <a:pt x="38159" y="14460"/>
                </a:lnTo>
                <a:lnTo>
                  <a:pt x="40679" y="18000"/>
                </a:lnTo>
                <a:lnTo>
                  <a:pt x="42359" y="21631"/>
                </a:lnTo>
                <a:lnTo>
                  <a:pt x="43479" y="25321"/>
                </a:lnTo>
                <a:lnTo>
                  <a:pt x="44226" y="32861"/>
                </a:lnTo>
                <a:lnTo>
                  <a:pt x="44724" y="42968"/>
                </a:lnTo>
                <a:lnTo>
                  <a:pt x="45523" y="77486"/>
                </a:lnTo>
                <a:lnTo>
                  <a:pt x="45720" y="235290"/>
                </a:lnTo>
                <a:lnTo>
                  <a:pt x="46990" y="237610"/>
                </a:lnTo>
                <a:lnTo>
                  <a:pt x="49106" y="240428"/>
                </a:lnTo>
                <a:lnTo>
                  <a:pt x="51787" y="243575"/>
                </a:lnTo>
                <a:lnTo>
                  <a:pt x="53575" y="246944"/>
                </a:lnTo>
                <a:lnTo>
                  <a:pt x="54766" y="250460"/>
                </a:lnTo>
                <a:lnTo>
                  <a:pt x="56679" y="259159"/>
                </a:lnTo>
                <a:lnTo>
                  <a:pt x="56941" y="263736"/>
                </a:lnTo>
                <a:lnTo>
                  <a:pt x="57150" y="27273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981"/>
          <p:cNvSpPr/>
          <p:nvPr/>
        </p:nvSpPr>
        <p:spPr>
          <a:xfrm>
            <a:off x="7212330" y="6093844"/>
            <a:ext cx="148578" cy="249650"/>
          </a:xfrm>
          <a:custGeom>
            <a:avLst/>
            <a:gdLst/>
            <a:ahLst/>
            <a:cxnLst/>
            <a:rect l="0" t="0" r="0" b="0"/>
            <a:pathLst>
              <a:path w="148578" h="249650">
                <a:moveTo>
                  <a:pt x="0" y="32635"/>
                </a:moveTo>
                <a:lnTo>
                  <a:pt x="6068" y="38703"/>
                </a:lnTo>
                <a:lnTo>
                  <a:pt x="7855" y="41760"/>
                </a:lnTo>
                <a:lnTo>
                  <a:pt x="9841" y="48544"/>
                </a:lnTo>
                <a:lnTo>
                  <a:pt x="10370" y="53401"/>
                </a:lnTo>
                <a:lnTo>
                  <a:pt x="10723" y="59180"/>
                </a:lnTo>
                <a:lnTo>
                  <a:pt x="11115" y="71103"/>
                </a:lnTo>
                <a:lnTo>
                  <a:pt x="11367" y="89105"/>
                </a:lnTo>
                <a:lnTo>
                  <a:pt x="11388" y="93142"/>
                </a:lnTo>
                <a:lnTo>
                  <a:pt x="12672" y="100913"/>
                </a:lnTo>
                <a:lnTo>
                  <a:pt x="14797" y="111174"/>
                </a:lnTo>
                <a:lnTo>
                  <a:pt x="17485" y="123095"/>
                </a:lnTo>
                <a:lnTo>
                  <a:pt x="19276" y="133581"/>
                </a:lnTo>
                <a:lnTo>
                  <a:pt x="20471" y="143113"/>
                </a:lnTo>
                <a:lnTo>
                  <a:pt x="21267" y="152007"/>
                </a:lnTo>
                <a:lnTo>
                  <a:pt x="21798" y="160476"/>
                </a:lnTo>
                <a:lnTo>
                  <a:pt x="22388" y="176661"/>
                </a:lnTo>
                <a:lnTo>
                  <a:pt x="23815" y="183262"/>
                </a:lnTo>
                <a:lnTo>
                  <a:pt x="26036" y="188934"/>
                </a:lnTo>
                <a:lnTo>
                  <a:pt x="28787" y="193984"/>
                </a:lnTo>
                <a:lnTo>
                  <a:pt x="30621" y="198621"/>
                </a:lnTo>
                <a:lnTo>
                  <a:pt x="31844" y="202982"/>
                </a:lnTo>
                <a:lnTo>
                  <a:pt x="32659" y="207160"/>
                </a:lnTo>
                <a:lnTo>
                  <a:pt x="34473" y="211215"/>
                </a:lnTo>
                <a:lnTo>
                  <a:pt x="36952" y="215189"/>
                </a:lnTo>
                <a:lnTo>
                  <a:pt x="39874" y="219107"/>
                </a:lnTo>
                <a:lnTo>
                  <a:pt x="43093" y="222990"/>
                </a:lnTo>
                <a:lnTo>
                  <a:pt x="46509" y="226848"/>
                </a:lnTo>
                <a:lnTo>
                  <a:pt x="55048" y="236099"/>
                </a:lnTo>
                <a:lnTo>
                  <a:pt x="66806" y="248017"/>
                </a:lnTo>
                <a:lnTo>
                  <a:pt x="68668" y="248613"/>
                </a:lnTo>
                <a:lnTo>
                  <a:pt x="71178" y="249011"/>
                </a:lnTo>
                <a:lnTo>
                  <a:pt x="74122" y="249275"/>
                </a:lnTo>
                <a:lnTo>
                  <a:pt x="77354" y="249452"/>
                </a:lnTo>
                <a:lnTo>
                  <a:pt x="84333" y="249649"/>
                </a:lnTo>
                <a:lnTo>
                  <a:pt x="87971" y="248430"/>
                </a:lnTo>
                <a:lnTo>
                  <a:pt x="91668" y="246349"/>
                </a:lnTo>
                <a:lnTo>
                  <a:pt x="100657" y="239951"/>
                </a:lnTo>
                <a:lnTo>
                  <a:pt x="105272" y="232302"/>
                </a:lnTo>
                <a:lnTo>
                  <a:pt x="108282" y="226707"/>
                </a:lnTo>
                <a:lnTo>
                  <a:pt x="111558" y="221706"/>
                </a:lnTo>
                <a:lnTo>
                  <a:pt x="115011" y="217102"/>
                </a:lnTo>
                <a:lnTo>
                  <a:pt x="118584" y="212763"/>
                </a:lnTo>
                <a:lnTo>
                  <a:pt x="122237" y="208600"/>
                </a:lnTo>
                <a:lnTo>
                  <a:pt x="125941" y="204556"/>
                </a:lnTo>
                <a:lnTo>
                  <a:pt x="129680" y="200589"/>
                </a:lnTo>
                <a:lnTo>
                  <a:pt x="132173" y="196674"/>
                </a:lnTo>
                <a:lnTo>
                  <a:pt x="134944" y="188938"/>
                </a:lnTo>
                <a:lnTo>
                  <a:pt x="135682" y="183827"/>
                </a:lnTo>
                <a:lnTo>
                  <a:pt x="136174" y="177880"/>
                </a:lnTo>
                <a:lnTo>
                  <a:pt x="136503" y="171375"/>
                </a:lnTo>
                <a:lnTo>
                  <a:pt x="137991" y="165769"/>
                </a:lnTo>
                <a:lnTo>
                  <a:pt x="140254" y="160761"/>
                </a:lnTo>
                <a:lnTo>
                  <a:pt x="143033" y="156152"/>
                </a:lnTo>
                <a:lnTo>
                  <a:pt x="144885" y="151810"/>
                </a:lnTo>
                <a:lnTo>
                  <a:pt x="146120" y="147645"/>
                </a:lnTo>
                <a:lnTo>
                  <a:pt x="146943" y="143598"/>
                </a:lnTo>
                <a:lnTo>
                  <a:pt x="147492" y="138361"/>
                </a:lnTo>
                <a:lnTo>
                  <a:pt x="147857" y="132329"/>
                </a:lnTo>
                <a:lnTo>
                  <a:pt x="148264" y="118853"/>
                </a:lnTo>
                <a:lnTo>
                  <a:pt x="148577" y="75160"/>
                </a:lnTo>
                <a:lnTo>
                  <a:pt x="147311" y="68605"/>
                </a:lnTo>
                <a:lnTo>
                  <a:pt x="145197" y="60425"/>
                </a:lnTo>
                <a:lnTo>
                  <a:pt x="142518" y="51162"/>
                </a:lnTo>
                <a:lnTo>
                  <a:pt x="139462" y="43717"/>
                </a:lnTo>
                <a:lnTo>
                  <a:pt x="136154" y="37482"/>
                </a:lnTo>
                <a:lnTo>
                  <a:pt x="132679" y="32057"/>
                </a:lnTo>
                <a:lnTo>
                  <a:pt x="129093" y="27170"/>
                </a:lnTo>
                <a:lnTo>
                  <a:pt x="125432" y="22642"/>
                </a:lnTo>
                <a:lnTo>
                  <a:pt x="116498" y="12317"/>
                </a:lnTo>
                <a:lnTo>
                  <a:pt x="114495" y="11470"/>
                </a:lnTo>
                <a:lnTo>
                  <a:pt x="111891" y="10905"/>
                </a:lnTo>
                <a:lnTo>
                  <a:pt x="108884" y="10529"/>
                </a:lnTo>
                <a:lnTo>
                  <a:pt x="106879" y="9007"/>
                </a:lnTo>
                <a:lnTo>
                  <a:pt x="105542" y="6723"/>
                </a:lnTo>
                <a:lnTo>
                  <a:pt x="104652" y="3931"/>
                </a:lnTo>
                <a:lnTo>
                  <a:pt x="102787" y="2069"/>
                </a:lnTo>
                <a:lnTo>
                  <a:pt x="100275" y="828"/>
                </a:lnTo>
                <a:lnTo>
                  <a:pt x="97330" y="0"/>
                </a:lnTo>
                <a:lnTo>
                  <a:pt x="90287" y="719"/>
                </a:lnTo>
                <a:lnTo>
                  <a:pt x="80511" y="2467"/>
                </a:lnTo>
                <a:lnTo>
                  <a:pt x="68913" y="4903"/>
                </a:lnTo>
                <a:lnTo>
                  <a:pt x="59912" y="6527"/>
                </a:lnTo>
                <a:lnTo>
                  <a:pt x="52642" y="7610"/>
                </a:lnTo>
                <a:lnTo>
                  <a:pt x="46524" y="8332"/>
                </a:lnTo>
                <a:lnTo>
                  <a:pt x="41176" y="8813"/>
                </a:lnTo>
                <a:lnTo>
                  <a:pt x="36340" y="9133"/>
                </a:lnTo>
                <a:lnTo>
                  <a:pt x="31847" y="9348"/>
                </a:lnTo>
                <a:lnTo>
                  <a:pt x="20081" y="9586"/>
                </a:lnTo>
                <a:lnTo>
                  <a:pt x="13387" y="9648"/>
                </a:lnTo>
                <a:lnTo>
                  <a:pt x="8924" y="10961"/>
                </a:lnTo>
                <a:lnTo>
                  <a:pt x="5950" y="13106"/>
                </a:lnTo>
                <a:lnTo>
                  <a:pt x="0" y="2120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982"/>
          <p:cNvSpPr/>
          <p:nvPr/>
        </p:nvSpPr>
        <p:spPr>
          <a:xfrm>
            <a:off x="7625538" y="6286500"/>
            <a:ext cx="181153" cy="159764"/>
          </a:xfrm>
          <a:custGeom>
            <a:avLst/>
            <a:gdLst/>
            <a:ahLst/>
            <a:cxnLst/>
            <a:rect l="0" t="0" r="0" b="0"/>
            <a:pathLst>
              <a:path w="181153" h="159764">
                <a:moveTo>
                  <a:pt x="21131" y="0"/>
                </a:moveTo>
                <a:lnTo>
                  <a:pt x="21131" y="88037"/>
                </a:lnTo>
                <a:lnTo>
                  <a:pt x="19862" y="95521"/>
                </a:lnTo>
                <a:lnTo>
                  <a:pt x="17745" y="103051"/>
                </a:lnTo>
                <a:lnTo>
                  <a:pt x="15064" y="110610"/>
                </a:lnTo>
                <a:lnTo>
                  <a:pt x="13276" y="118190"/>
                </a:lnTo>
                <a:lnTo>
                  <a:pt x="12084" y="125783"/>
                </a:lnTo>
                <a:lnTo>
                  <a:pt x="11290" y="133385"/>
                </a:lnTo>
                <a:lnTo>
                  <a:pt x="9491" y="139723"/>
                </a:lnTo>
                <a:lnTo>
                  <a:pt x="7021" y="145219"/>
                </a:lnTo>
                <a:lnTo>
                  <a:pt x="0" y="157096"/>
                </a:lnTo>
                <a:lnTo>
                  <a:pt x="694" y="158070"/>
                </a:lnTo>
                <a:lnTo>
                  <a:pt x="2426" y="158720"/>
                </a:lnTo>
                <a:lnTo>
                  <a:pt x="8265" y="159763"/>
                </a:lnTo>
                <a:lnTo>
                  <a:pt x="12450" y="156519"/>
                </a:lnTo>
                <a:lnTo>
                  <a:pt x="15343" y="153876"/>
                </a:lnTo>
                <a:lnTo>
                  <a:pt x="18542" y="152114"/>
                </a:lnTo>
                <a:lnTo>
                  <a:pt x="21946" y="150939"/>
                </a:lnTo>
                <a:lnTo>
                  <a:pt x="25484" y="150155"/>
                </a:lnTo>
                <a:lnTo>
                  <a:pt x="29113" y="149634"/>
                </a:lnTo>
                <a:lnTo>
                  <a:pt x="32803" y="149286"/>
                </a:lnTo>
                <a:lnTo>
                  <a:pt x="36533" y="149054"/>
                </a:lnTo>
                <a:lnTo>
                  <a:pt x="40288" y="147629"/>
                </a:lnTo>
                <a:lnTo>
                  <a:pt x="44063" y="145409"/>
                </a:lnTo>
                <a:lnTo>
                  <a:pt x="47849" y="142659"/>
                </a:lnTo>
                <a:lnTo>
                  <a:pt x="51643" y="140826"/>
                </a:lnTo>
                <a:lnTo>
                  <a:pt x="55442" y="139604"/>
                </a:lnTo>
                <a:lnTo>
                  <a:pt x="59246" y="138789"/>
                </a:lnTo>
                <a:lnTo>
                  <a:pt x="63050" y="136976"/>
                </a:lnTo>
                <a:lnTo>
                  <a:pt x="66858" y="134497"/>
                </a:lnTo>
                <a:lnTo>
                  <a:pt x="70665" y="131575"/>
                </a:lnTo>
                <a:lnTo>
                  <a:pt x="77015" y="128356"/>
                </a:lnTo>
                <a:lnTo>
                  <a:pt x="85057" y="124940"/>
                </a:lnTo>
                <a:lnTo>
                  <a:pt x="94228" y="121394"/>
                </a:lnTo>
                <a:lnTo>
                  <a:pt x="101613" y="119029"/>
                </a:lnTo>
                <a:lnTo>
                  <a:pt x="107806" y="117453"/>
                </a:lnTo>
                <a:lnTo>
                  <a:pt x="113204" y="116401"/>
                </a:lnTo>
                <a:lnTo>
                  <a:pt x="119343" y="116971"/>
                </a:lnTo>
                <a:lnTo>
                  <a:pt x="125977" y="118621"/>
                </a:lnTo>
                <a:lnTo>
                  <a:pt x="142736" y="124325"/>
                </a:lnTo>
                <a:lnTo>
                  <a:pt x="145381" y="124793"/>
                </a:lnTo>
                <a:lnTo>
                  <a:pt x="148414" y="125105"/>
                </a:lnTo>
                <a:lnTo>
                  <a:pt x="151707" y="125314"/>
                </a:lnTo>
                <a:lnTo>
                  <a:pt x="155172" y="125452"/>
                </a:lnTo>
                <a:lnTo>
                  <a:pt x="167555" y="125693"/>
                </a:lnTo>
                <a:lnTo>
                  <a:pt x="172145" y="129100"/>
                </a:lnTo>
                <a:lnTo>
                  <a:pt x="181152" y="13715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983"/>
          <p:cNvSpPr/>
          <p:nvPr/>
        </p:nvSpPr>
        <p:spPr>
          <a:xfrm>
            <a:off x="7783829" y="6309359"/>
            <a:ext cx="11431" cy="308611"/>
          </a:xfrm>
          <a:custGeom>
            <a:avLst/>
            <a:gdLst/>
            <a:ahLst/>
            <a:cxnLst/>
            <a:rect l="0" t="0" r="0" b="0"/>
            <a:pathLst>
              <a:path w="11431" h="308611">
                <a:moveTo>
                  <a:pt x="0" y="0"/>
                </a:moveTo>
                <a:lnTo>
                  <a:pt x="0" y="109064"/>
                </a:lnTo>
                <a:lnTo>
                  <a:pt x="1271" y="117159"/>
                </a:lnTo>
                <a:lnTo>
                  <a:pt x="3387" y="125096"/>
                </a:lnTo>
                <a:lnTo>
                  <a:pt x="6069" y="132928"/>
                </a:lnTo>
                <a:lnTo>
                  <a:pt x="6586" y="140689"/>
                </a:lnTo>
                <a:lnTo>
                  <a:pt x="5660" y="148403"/>
                </a:lnTo>
                <a:lnTo>
                  <a:pt x="3774" y="156085"/>
                </a:lnTo>
                <a:lnTo>
                  <a:pt x="2516" y="163747"/>
                </a:lnTo>
                <a:lnTo>
                  <a:pt x="1677" y="171395"/>
                </a:lnTo>
                <a:lnTo>
                  <a:pt x="1119" y="179033"/>
                </a:lnTo>
                <a:lnTo>
                  <a:pt x="2016" y="185395"/>
                </a:lnTo>
                <a:lnTo>
                  <a:pt x="3884" y="190907"/>
                </a:lnTo>
                <a:lnTo>
                  <a:pt x="6400" y="195851"/>
                </a:lnTo>
                <a:lnTo>
                  <a:pt x="8077" y="201688"/>
                </a:lnTo>
                <a:lnTo>
                  <a:pt x="9195" y="208119"/>
                </a:lnTo>
                <a:lnTo>
                  <a:pt x="9940" y="214945"/>
                </a:lnTo>
                <a:lnTo>
                  <a:pt x="10437" y="220767"/>
                </a:lnTo>
                <a:lnTo>
                  <a:pt x="10768" y="225918"/>
                </a:lnTo>
                <a:lnTo>
                  <a:pt x="10989" y="230622"/>
                </a:lnTo>
                <a:lnTo>
                  <a:pt x="11234" y="242623"/>
                </a:lnTo>
                <a:lnTo>
                  <a:pt x="11430" y="30861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984"/>
          <p:cNvSpPr/>
          <p:nvPr/>
        </p:nvSpPr>
        <p:spPr>
          <a:xfrm>
            <a:off x="7863840" y="6343650"/>
            <a:ext cx="125675" cy="245968"/>
          </a:xfrm>
          <a:custGeom>
            <a:avLst/>
            <a:gdLst/>
            <a:ahLst/>
            <a:cxnLst/>
            <a:rect l="0" t="0" r="0" b="0"/>
            <a:pathLst>
              <a:path w="125675" h="245968">
                <a:moveTo>
                  <a:pt x="34289" y="0"/>
                </a:moveTo>
                <a:lnTo>
                  <a:pt x="28222" y="12135"/>
                </a:lnTo>
                <a:lnTo>
                  <a:pt x="26434" y="16980"/>
                </a:lnTo>
                <a:lnTo>
                  <a:pt x="25242" y="21480"/>
                </a:lnTo>
                <a:lnTo>
                  <a:pt x="24448" y="25749"/>
                </a:lnTo>
                <a:lnTo>
                  <a:pt x="23918" y="31136"/>
                </a:lnTo>
                <a:lnTo>
                  <a:pt x="23566" y="37267"/>
                </a:lnTo>
                <a:lnTo>
                  <a:pt x="23173" y="49583"/>
                </a:lnTo>
                <a:lnTo>
                  <a:pt x="22999" y="59290"/>
                </a:lnTo>
                <a:lnTo>
                  <a:pt x="22872" y="135173"/>
                </a:lnTo>
                <a:lnTo>
                  <a:pt x="24138" y="148536"/>
                </a:lnTo>
                <a:lnTo>
                  <a:pt x="26252" y="162523"/>
                </a:lnTo>
                <a:lnTo>
                  <a:pt x="28931" y="176928"/>
                </a:lnTo>
                <a:lnTo>
                  <a:pt x="31987" y="189072"/>
                </a:lnTo>
                <a:lnTo>
                  <a:pt x="35294" y="199708"/>
                </a:lnTo>
                <a:lnTo>
                  <a:pt x="38769" y="209339"/>
                </a:lnTo>
                <a:lnTo>
                  <a:pt x="42356" y="217029"/>
                </a:lnTo>
                <a:lnTo>
                  <a:pt x="46017" y="223425"/>
                </a:lnTo>
                <a:lnTo>
                  <a:pt x="54951" y="236749"/>
                </a:lnTo>
                <a:lnTo>
                  <a:pt x="56954" y="239113"/>
                </a:lnTo>
                <a:lnTo>
                  <a:pt x="59559" y="241958"/>
                </a:lnTo>
                <a:lnTo>
                  <a:pt x="62566" y="245126"/>
                </a:lnTo>
                <a:lnTo>
                  <a:pt x="65841" y="245967"/>
                </a:lnTo>
                <a:lnTo>
                  <a:pt x="69293" y="245257"/>
                </a:lnTo>
                <a:lnTo>
                  <a:pt x="77893" y="241062"/>
                </a:lnTo>
                <a:lnTo>
                  <a:pt x="79868" y="240718"/>
                </a:lnTo>
                <a:lnTo>
                  <a:pt x="82455" y="240489"/>
                </a:lnTo>
                <a:lnTo>
                  <a:pt x="85450" y="240335"/>
                </a:lnTo>
                <a:lnTo>
                  <a:pt x="88717" y="238963"/>
                </a:lnTo>
                <a:lnTo>
                  <a:pt x="92165" y="236779"/>
                </a:lnTo>
                <a:lnTo>
                  <a:pt x="95733" y="234052"/>
                </a:lnTo>
                <a:lnTo>
                  <a:pt x="98111" y="230964"/>
                </a:lnTo>
                <a:lnTo>
                  <a:pt x="99698" y="227637"/>
                </a:lnTo>
                <a:lnTo>
                  <a:pt x="100755" y="224147"/>
                </a:lnTo>
                <a:lnTo>
                  <a:pt x="102730" y="220551"/>
                </a:lnTo>
                <a:lnTo>
                  <a:pt x="105316" y="216884"/>
                </a:lnTo>
                <a:lnTo>
                  <a:pt x="108311" y="213169"/>
                </a:lnTo>
                <a:lnTo>
                  <a:pt x="111577" y="204343"/>
                </a:lnTo>
                <a:lnTo>
                  <a:pt x="115024" y="192108"/>
                </a:lnTo>
                <a:lnTo>
                  <a:pt x="118592" y="177602"/>
                </a:lnTo>
                <a:lnTo>
                  <a:pt x="120971" y="166661"/>
                </a:lnTo>
                <a:lnTo>
                  <a:pt x="122558" y="158097"/>
                </a:lnTo>
                <a:lnTo>
                  <a:pt x="123615" y="151117"/>
                </a:lnTo>
                <a:lnTo>
                  <a:pt x="124319" y="142655"/>
                </a:lnTo>
                <a:lnTo>
                  <a:pt x="124790" y="133203"/>
                </a:lnTo>
                <a:lnTo>
                  <a:pt x="125312" y="113811"/>
                </a:lnTo>
                <a:lnTo>
                  <a:pt x="125674" y="78895"/>
                </a:lnTo>
                <a:lnTo>
                  <a:pt x="124423" y="74186"/>
                </a:lnTo>
                <a:lnTo>
                  <a:pt x="122319" y="69777"/>
                </a:lnTo>
                <a:lnTo>
                  <a:pt x="119645" y="65568"/>
                </a:lnTo>
                <a:lnTo>
                  <a:pt x="117864" y="61492"/>
                </a:lnTo>
                <a:lnTo>
                  <a:pt x="116675" y="57505"/>
                </a:lnTo>
                <a:lnTo>
                  <a:pt x="115884" y="53576"/>
                </a:lnTo>
                <a:lnTo>
                  <a:pt x="114086" y="48417"/>
                </a:lnTo>
                <a:lnTo>
                  <a:pt x="111617" y="42438"/>
                </a:lnTo>
                <a:lnTo>
                  <a:pt x="104597" y="26727"/>
                </a:lnTo>
                <a:lnTo>
                  <a:pt x="97313" y="11870"/>
                </a:lnTo>
                <a:lnTo>
                  <a:pt x="94085" y="7913"/>
                </a:lnTo>
                <a:lnTo>
                  <a:pt x="90664" y="5275"/>
                </a:lnTo>
                <a:lnTo>
                  <a:pt x="82114" y="1042"/>
                </a:lnTo>
                <a:lnTo>
                  <a:pt x="80143" y="694"/>
                </a:lnTo>
                <a:lnTo>
                  <a:pt x="77558" y="463"/>
                </a:lnTo>
                <a:lnTo>
                  <a:pt x="74565" y="308"/>
                </a:lnTo>
                <a:lnTo>
                  <a:pt x="71300" y="1475"/>
                </a:lnTo>
                <a:lnTo>
                  <a:pt x="67853" y="3523"/>
                </a:lnTo>
                <a:lnTo>
                  <a:pt x="64286" y="6159"/>
                </a:lnTo>
                <a:lnTo>
                  <a:pt x="60637" y="7915"/>
                </a:lnTo>
                <a:lnTo>
                  <a:pt x="56934" y="9087"/>
                </a:lnTo>
                <a:lnTo>
                  <a:pt x="53196" y="9868"/>
                </a:lnTo>
                <a:lnTo>
                  <a:pt x="49434" y="11658"/>
                </a:lnTo>
                <a:lnTo>
                  <a:pt x="45656" y="14122"/>
                </a:lnTo>
                <a:lnTo>
                  <a:pt x="41867" y="17034"/>
                </a:lnTo>
                <a:lnTo>
                  <a:pt x="38071" y="20246"/>
                </a:lnTo>
                <a:lnTo>
                  <a:pt x="34270" y="23657"/>
                </a:lnTo>
                <a:lnTo>
                  <a:pt x="0" y="5715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985"/>
          <p:cNvSpPr/>
          <p:nvPr/>
        </p:nvSpPr>
        <p:spPr>
          <a:xfrm>
            <a:off x="8120144" y="6343650"/>
            <a:ext cx="109457" cy="80010"/>
          </a:xfrm>
          <a:custGeom>
            <a:avLst/>
            <a:gdLst/>
            <a:ahLst/>
            <a:cxnLst/>
            <a:rect l="0" t="0" r="0" b="0"/>
            <a:pathLst>
              <a:path w="109457" h="80010">
                <a:moveTo>
                  <a:pt x="6585" y="80009"/>
                </a:moveTo>
                <a:lnTo>
                  <a:pt x="518" y="80009"/>
                </a:lnTo>
                <a:lnTo>
                  <a:pt x="0" y="78740"/>
                </a:lnTo>
                <a:lnTo>
                  <a:pt x="926" y="76623"/>
                </a:lnTo>
                <a:lnTo>
                  <a:pt x="2812" y="73942"/>
                </a:lnTo>
                <a:lnTo>
                  <a:pt x="4070" y="70884"/>
                </a:lnTo>
                <a:lnTo>
                  <a:pt x="4908" y="67576"/>
                </a:lnTo>
                <a:lnTo>
                  <a:pt x="5468" y="64101"/>
                </a:lnTo>
                <a:lnTo>
                  <a:pt x="7110" y="61784"/>
                </a:lnTo>
                <a:lnTo>
                  <a:pt x="9476" y="60239"/>
                </a:lnTo>
                <a:lnTo>
                  <a:pt x="12322" y="59209"/>
                </a:lnTo>
                <a:lnTo>
                  <a:pt x="15490" y="57253"/>
                </a:lnTo>
                <a:lnTo>
                  <a:pt x="18871" y="54678"/>
                </a:lnTo>
                <a:lnTo>
                  <a:pt x="22396" y="51692"/>
                </a:lnTo>
                <a:lnTo>
                  <a:pt x="26016" y="48431"/>
                </a:lnTo>
                <a:lnTo>
                  <a:pt x="33424" y="41421"/>
                </a:lnTo>
                <a:lnTo>
                  <a:pt x="56131" y="19006"/>
                </a:lnTo>
                <a:lnTo>
                  <a:pt x="61205" y="15211"/>
                </a:lnTo>
                <a:lnTo>
                  <a:pt x="67129" y="11410"/>
                </a:lnTo>
                <a:lnTo>
                  <a:pt x="73617" y="7606"/>
                </a:lnTo>
                <a:lnTo>
                  <a:pt x="79214" y="5071"/>
                </a:lnTo>
                <a:lnTo>
                  <a:pt x="84214" y="3380"/>
                </a:lnTo>
                <a:lnTo>
                  <a:pt x="88818" y="2253"/>
                </a:lnTo>
                <a:lnTo>
                  <a:pt x="93157" y="1502"/>
                </a:lnTo>
                <a:lnTo>
                  <a:pt x="97320" y="1001"/>
                </a:lnTo>
                <a:lnTo>
                  <a:pt x="109456"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986"/>
          <p:cNvSpPr/>
          <p:nvPr/>
        </p:nvSpPr>
        <p:spPr>
          <a:xfrm>
            <a:off x="8126729" y="6469379"/>
            <a:ext cx="137162" cy="80012"/>
          </a:xfrm>
          <a:custGeom>
            <a:avLst/>
            <a:gdLst/>
            <a:ahLst/>
            <a:cxnLst/>
            <a:rect l="0" t="0" r="0" b="0"/>
            <a:pathLst>
              <a:path w="137162" h="80012">
                <a:moveTo>
                  <a:pt x="0" y="80011"/>
                </a:moveTo>
                <a:lnTo>
                  <a:pt x="6069" y="80011"/>
                </a:lnTo>
                <a:lnTo>
                  <a:pt x="9125" y="78741"/>
                </a:lnTo>
                <a:lnTo>
                  <a:pt x="12433" y="76624"/>
                </a:lnTo>
                <a:lnTo>
                  <a:pt x="15909" y="73943"/>
                </a:lnTo>
                <a:lnTo>
                  <a:pt x="19497" y="70886"/>
                </a:lnTo>
                <a:lnTo>
                  <a:pt x="23158" y="67577"/>
                </a:lnTo>
                <a:lnTo>
                  <a:pt x="30612" y="60514"/>
                </a:lnTo>
                <a:lnTo>
                  <a:pt x="49547" y="41852"/>
                </a:lnTo>
                <a:lnTo>
                  <a:pt x="53352" y="39332"/>
                </a:lnTo>
                <a:lnTo>
                  <a:pt x="57158" y="37650"/>
                </a:lnTo>
                <a:lnTo>
                  <a:pt x="60966" y="36530"/>
                </a:lnTo>
                <a:lnTo>
                  <a:pt x="64774" y="34513"/>
                </a:lnTo>
                <a:lnTo>
                  <a:pt x="68583" y="31900"/>
                </a:lnTo>
                <a:lnTo>
                  <a:pt x="72393" y="28887"/>
                </a:lnTo>
                <a:lnTo>
                  <a:pt x="76202" y="25608"/>
                </a:lnTo>
                <a:lnTo>
                  <a:pt x="80011" y="22152"/>
                </a:lnTo>
                <a:lnTo>
                  <a:pt x="83821" y="18578"/>
                </a:lnTo>
                <a:lnTo>
                  <a:pt x="87630" y="16196"/>
                </a:lnTo>
                <a:lnTo>
                  <a:pt x="91440" y="14607"/>
                </a:lnTo>
                <a:lnTo>
                  <a:pt x="95250" y="13548"/>
                </a:lnTo>
                <a:lnTo>
                  <a:pt x="99061" y="12842"/>
                </a:lnTo>
                <a:lnTo>
                  <a:pt x="102871" y="12371"/>
                </a:lnTo>
                <a:lnTo>
                  <a:pt x="106680" y="12058"/>
                </a:lnTo>
                <a:lnTo>
                  <a:pt x="110491" y="10578"/>
                </a:lnTo>
                <a:lnTo>
                  <a:pt x="114300" y="8322"/>
                </a:lnTo>
                <a:lnTo>
                  <a:pt x="137161"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987"/>
          <p:cNvSpPr/>
          <p:nvPr/>
        </p:nvSpPr>
        <p:spPr>
          <a:xfrm>
            <a:off x="8332469" y="6263695"/>
            <a:ext cx="205741" cy="308543"/>
          </a:xfrm>
          <a:custGeom>
            <a:avLst/>
            <a:gdLst/>
            <a:ahLst/>
            <a:cxnLst/>
            <a:rect l="0" t="0" r="0" b="0"/>
            <a:pathLst>
              <a:path w="205741" h="308543">
                <a:moveTo>
                  <a:pt x="0" y="57094"/>
                </a:moveTo>
                <a:lnTo>
                  <a:pt x="0" y="51027"/>
                </a:lnTo>
                <a:lnTo>
                  <a:pt x="1271" y="49239"/>
                </a:lnTo>
                <a:lnTo>
                  <a:pt x="3388" y="48048"/>
                </a:lnTo>
                <a:lnTo>
                  <a:pt x="6068" y="47253"/>
                </a:lnTo>
                <a:lnTo>
                  <a:pt x="9125" y="44183"/>
                </a:lnTo>
                <a:lnTo>
                  <a:pt x="12434" y="39597"/>
                </a:lnTo>
                <a:lnTo>
                  <a:pt x="15909" y="33999"/>
                </a:lnTo>
                <a:lnTo>
                  <a:pt x="19497" y="30268"/>
                </a:lnTo>
                <a:lnTo>
                  <a:pt x="23158" y="27780"/>
                </a:lnTo>
                <a:lnTo>
                  <a:pt x="26869" y="26122"/>
                </a:lnTo>
                <a:lnTo>
                  <a:pt x="30612" y="23746"/>
                </a:lnTo>
                <a:lnTo>
                  <a:pt x="34379" y="20892"/>
                </a:lnTo>
                <a:lnTo>
                  <a:pt x="38159" y="17719"/>
                </a:lnTo>
                <a:lnTo>
                  <a:pt x="41950" y="14334"/>
                </a:lnTo>
                <a:lnTo>
                  <a:pt x="54898" y="2090"/>
                </a:lnTo>
                <a:lnTo>
                  <a:pt x="56918" y="1375"/>
                </a:lnTo>
                <a:lnTo>
                  <a:pt x="62551" y="580"/>
                </a:lnTo>
                <a:lnTo>
                  <a:pt x="65831" y="369"/>
                </a:lnTo>
                <a:lnTo>
                  <a:pt x="69287" y="227"/>
                </a:lnTo>
                <a:lnTo>
                  <a:pt x="76515" y="70"/>
                </a:lnTo>
                <a:lnTo>
                  <a:pt x="83960" y="0"/>
                </a:lnTo>
                <a:lnTo>
                  <a:pt x="87724" y="1252"/>
                </a:lnTo>
                <a:lnTo>
                  <a:pt x="91502" y="3356"/>
                </a:lnTo>
                <a:lnTo>
                  <a:pt x="95292" y="6028"/>
                </a:lnTo>
                <a:lnTo>
                  <a:pt x="97818" y="9081"/>
                </a:lnTo>
                <a:lnTo>
                  <a:pt x="99502" y="12385"/>
                </a:lnTo>
                <a:lnTo>
                  <a:pt x="101373" y="19444"/>
                </a:lnTo>
                <a:lnTo>
                  <a:pt x="102206" y="26814"/>
                </a:lnTo>
                <a:lnTo>
                  <a:pt x="102426" y="34368"/>
                </a:lnTo>
                <a:lnTo>
                  <a:pt x="102673" y="56307"/>
                </a:lnTo>
                <a:lnTo>
                  <a:pt x="101469" y="66729"/>
                </a:lnTo>
                <a:lnTo>
                  <a:pt x="99396" y="76218"/>
                </a:lnTo>
                <a:lnTo>
                  <a:pt x="96744" y="85083"/>
                </a:lnTo>
                <a:lnTo>
                  <a:pt x="94976" y="93534"/>
                </a:lnTo>
                <a:lnTo>
                  <a:pt x="93798" y="101707"/>
                </a:lnTo>
                <a:lnTo>
                  <a:pt x="93012" y="109696"/>
                </a:lnTo>
                <a:lnTo>
                  <a:pt x="91218" y="117562"/>
                </a:lnTo>
                <a:lnTo>
                  <a:pt x="88752" y="125346"/>
                </a:lnTo>
                <a:lnTo>
                  <a:pt x="85838" y="133076"/>
                </a:lnTo>
                <a:lnTo>
                  <a:pt x="82626" y="140768"/>
                </a:lnTo>
                <a:lnTo>
                  <a:pt x="79214" y="148438"/>
                </a:lnTo>
                <a:lnTo>
                  <a:pt x="72036" y="163731"/>
                </a:lnTo>
                <a:lnTo>
                  <a:pt x="64613" y="178995"/>
                </a:lnTo>
                <a:lnTo>
                  <a:pt x="62126" y="186622"/>
                </a:lnTo>
                <a:lnTo>
                  <a:pt x="60468" y="194246"/>
                </a:lnTo>
                <a:lnTo>
                  <a:pt x="59362" y="201868"/>
                </a:lnTo>
                <a:lnTo>
                  <a:pt x="57355" y="210760"/>
                </a:lnTo>
                <a:lnTo>
                  <a:pt x="54746" y="220499"/>
                </a:lnTo>
                <a:lnTo>
                  <a:pt x="51738" y="230800"/>
                </a:lnTo>
                <a:lnTo>
                  <a:pt x="48462" y="238939"/>
                </a:lnTo>
                <a:lnTo>
                  <a:pt x="45008" y="245634"/>
                </a:lnTo>
                <a:lnTo>
                  <a:pt x="41436" y="251367"/>
                </a:lnTo>
                <a:lnTo>
                  <a:pt x="39054" y="256459"/>
                </a:lnTo>
                <a:lnTo>
                  <a:pt x="36408" y="265505"/>
                </a:lnTo>
                <a:lnTo>
                  <a:pt x="34432" y="270965"/>
                </a:lnTo>
                <a:lnTo>
                  <a:pt x="31845" y="277145"/>
                </a:lnTo>
                <a:lnTo>
                  <a:pt x="23386" y="295955"/>
                </a:lnTo>
                <a:lnTo>
                  <a:pt x="22965" y="304749"/>
                </a:lnTo>
                <a:lnTo>
                  <a:pt x="22907" y="306863"/>
                </a:lnTo>
                <a:lnTo>
                  <a:pt x="24162" y="307427"/>
                </a:lnTo>
                <a:lnTo>
                  <a:pt x="28943" y="308054"/>
                </a:lnTo>
                <a:lnTo>
                  <a:pt x="34504" y="308455"/>
                </a:lnTo>
                <a:lnTo>
                  <a:pt x="50061" y="308542"/>
                </a:lnTo>
                <a:lnTo>
                  <a:pt x="52424" y="307276"/>
                </a:lnTo>
                <a:lnTo>
                  <a:pt x="53999" y="305162"/>
                </a:lnTo>
                <a:lnTo>
                  <a:pt x="55050" y="302483"/>
                </a:lnTo>
                <a:lnTo>
                  <a:pt x="57020" y="300697"/>
                </a:lnTo>
                <a:lnTo>
                  <a:pt x="59604" y="299506"/>
                </a:lnTo>
                <a:lnTo>
                  <a:pt x="62596" y="298712"/>
                </a:lnTo>
                <a:lnTo>
                  <a:pt x="97146" y="291527"/>
                </a:lnTo>
                <a:lnTo>
                  <a:pt x="107944" y="289583"/>
                </a:lnTo>
                <a:lnTo>
                  <a:pt x="116412" y="288287"/>
                </a:lnTo>
                <a:lnTo>
                  <a:pt x="123329" y="287423"/>
                </a:lnTo>
                <a:lnTo>
                  <a:pt x="131750" y="286847"/>
                </a:lnTo>
                <a:lnTo>
                  <a:pt x="141173" y="286462"/>
                </a:lnTo>
                <a:lnTo>
                  <a:pt x="171538" y="285847"/>
                </a:lnTo>
                <a:lnTo>
                  <a:pt x="205740" y="28569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988"/>
          <p:cNvSpPr/>
          <p:nvPr/>
        </p:nvSpPr>
        <p:spPr>
          <a:xfrm>
            <a:off x="8572500" y="6355079"/>
            <a:ext cx="148591" cy="160022"/>
          </a:xfrm>
          <a:custGeom>
            <a:avLst/>
            <a:gdLst/>
            <a:ahLst/>
            <a:cxnLst/>
            <a:rect l="0" t="0" r="0" b="0"/>
            <a:pathLst>
              <a:path w="148591" h="160022">
                <a:moveTo>
                  <a:pt x="0" y="0"/>
                </a:moveTo>
                <a:lnTo>
                  <a:pt x="0" y="10959"/>
                </a:lnTo>
                <a:lnTo>
                  <a:pt x="3386" y="11221"/>
                </a:lnTo>
                <a:lnTo>
                  <a:pt x="6067" y="11291"/>
                </a:lnTo>
                <a:lnTo>
                  <a:pt x="9125" y="12607"/>
                </a:lnTo>
                <a:lnTo>
                  <a:pt x="12433" y="14755"/>
                </a:lnTo>
                <a:lnTo>
                  <a:pt x="15908" y="17457"/>
                </a:lnTo>
                <a:lnTo>
                  <a:pt x="19495" y="20528"/>
                </a:lnTo>
                <a:lnTo>
                  <a:pt x="23156" y="23845"/>
                </a:lnTo>
                <a:lnTo>
                  <a:pt x="26868" y="27327"/>
                </a:lnTo>
                <a:lnTo>
                  <a:pt x="30612" y="29648"/>
                </a:lnTo>
                <a:lnTo>
                  <a:pt x="34378" y="31196"/>
                </a:lnTo>
                <a:lnTo>
                  <a:pt x="38158" y="32228"/>
                </a:lnTo>
                <a:lnTo>
                  <a:pt x="44489" y="36725"/>
                </a:lnTo>
                <a:lnTo>
                  <a:pt x="52520" y="43533"/>
                </a:lnTo>
                <a:lnTo>
                  <a:pt x="61683" y="51883"/>
                </a:lnTo>
                <a:lnTo>
                  <a:pt x="70331" y="61259"/>
                </a:lnTo>
                <a:lnTo>
                  <a:pt x="78638" y="71319"/>
                </a:lnTo>
                <a:lnTo>
                  <a:pt x="86715" y="81837"/>
                </a:lnTo>
                <a:lnTo>
                  <a:pt x="93370" y="90118"/>
                </a:lnTo>
                <a:lnTo>
                  <a:pt x="99076" y="96908"/>
                </a:lnTo>
                <a:lnTo>
                  <a:pt x="104151" y="102706"/>
                </a:lnTo>
                <a:lnTo>
                  <a:pt x="107534" y="107841"/>
                </a:lnTo>
                <a:lnTo>
                  <a:pt x="109789" y="112534"/>
                </a:lnTo>
                <a:lnTo>
                  <a:pt x="111293" y="116932"/>
                </a:lnTo>
                <a:lnTo>
                  <a:pt x="113565" y="119865"/>
                </a:lnTo>
                <a:lnTo>
                  <a:pt x="116350" y="121820"/>
                </a:lnTo>
                <a:lnTo>
                  <a:pt x="119477" y="123124"/>
                </a:lnTo>
                <a:lnTo>
                  <a:pt x="122831" y="126533"/>
                </a:lnTo>
                <a:lnTo>
                  <a:pt x="126337" y="131346"/>
                </a:lnTo>
                <a:lnTo>
                  <a:pt x="129944" y="137094"/>
                </a:lnTo>
                <a:lnTo>
                  <a:pt x="133619" y="142196"/>
                </a:lnTo>
                <a:lnTo>
                  <a:pt x="137339" y="146867"/>
                </a:lnTo>
                <a:lnTo>
                  <a:pt x="148590" y="16002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989"/>
          <p:cNvSpPr/>
          <p:nvPr/>
        </p:nvSpPr>
        <p:spPr>
          <a:xfrm>
            <a:off x="8572500" y="6332219"/>
            <a:ext cx="125730" cy="240032"/>
          </a:xfrm>
          <a:custGeom>
            <a:avLst/>
            <a:gdLst/>
            <a:ahLst/>
            <a:cxnLst/>
            <a:rect l="0" t="0" r="0" b="0"/>
            <a:pathLst>
              <a:path w="125730" h="240032">
                <a:moveTo>
                  <a:pt x="125729" y="0"/>
                </a:moveTo>
                <a:lnTo>
                  <a:pt x="119662" y="6068"/>
                </a:lnTo>
                <a:lnTo>
                  <a:pt x="117874" y="9125"/>
                </a:lnTo>
                <a:lnTo>
                  <a:pt x="115888" y="15909"/>
                </a:lnTo>
                <a:lnTo>
                  <a:pt x="114089" y="22036"/>
                </a:lnTo>
                <a:lnTo>
                  <a:pt x="108702" y="39004"/>
                </a:lnTo>
                <a:lnTo>
                  <a:pt x="105488" y="47593"/>
                </a:lnTo>
                <a:lnTo>
                  <a:pt x="102075" y="55859"/>
                </a:lnTo>
                <a:lnTo>
                  <a:pt x="98530" y="63909"/>
                </a:lnTo>
                <a:lnTo>
                  <a:pt x="94896" y="70546"/>
                </a:lnTo>
                <a:lnTo>
                  <a:pt x="91204" y="76241"/>
                </a:lnTo>
                <a:lnTo>
                  <a:pt x="87472" y="81308"/>
                </a:lnTo>
                <a:lnTo>
                  <a:pt x="84985" y="85955"/>
                </a:lnTo>
                <a:lnTo>
                  <a:pt x="83327" y="90323"/>
                </a:lnTo>
                <a:lnTo>
                  <a:pt x="82221" y="94506"/>
                </a:lnTo>
                <a:lnTo>
                  <a:pt x="81484" y="99834"/>
                </a:lnTo>
                <a:lnTo>
                  <a:pt x="80992" y="105926"/>
                </a:lnTo>
                <a:lnTo>
                  <a:pt x="80664" y="112528"/>
                </a:lnTo>
                <a:lnTo>
                  <a:pt x="79176" y="118199"/>
                </a:lnTo>
                <a:lnTo>
                  <a:pt x="76914" y="123250"/>
                </a:lnTo>
                <a:lnTo>
                  <a:pt x="74136" y="127886"/>
                </a:lnTo>
                <a:lnTo>
                  <a:pt x="72283" y="132248"/>
                </a:lnTo>
                <a:lnTo>
                  <a:pt x="71049" y="136425"/>
                </a:lnTo>
                <a:lnTo>
                  <a:pt x="70225" y="140480"/>
                </a:lnTo>
                <a:lnTo>
                  <a:pt x="68407" y="145724"/>
                </a:lnTo>
                <a:lnTo>
                  <a:pt x="65924" y="151760"/>
                </a:lnTo>
                <a:lnTo>
                  <a:pt x="63000" y="158323"/>
                </a:lnTo>
                <a:lnTo>
                  <a:pt x="59780" y="163969"/>
                </a:lnTo>
                <a:lnTo>
                  <a:pt x="56364" y="169002"/>
                </a:lnTo>
                <a:lnTo>
                  <a:pt x="52815" y="173628"/>
                </a:lnTo>
                <a:lnTo>
                  <a:pt x="49179" y="179253"/>
                </a:lnTo>
                <a:lnTo>
                  <a:pt x="45487" y="185542"/>
                </a:lnTo>
                <a:lnTo>
                  <a:pt x="41754" y="192275"/>
                </a:lnTo>
                <a:lnTo>
                  <a:pt x="37996" y="196763"/>
                </a:lnTo>
                <a:lnTo>
                  <a:pt x="34221" y="199756"/>
                </a:lnTo>
                <a:lnTo>
                  <a:pt x="30433" y="201751"/>
                </a:lnTo>
                <a:lnTo>
                  <a:pt x="27909" y="204351"/>
                </a:lnTo>
                <a:lnTo>
                  <a:pt x="26226" y="207354"/>
                </a:lnTo>
                <a:lnTo>
                  <a:pt x="25103" y="210626"/>
                </a:lnTo>
                <a:lnTo>
                  <a:pt x="21816" y="214078"/>
                </a:lnTo>
                <a:lnTo>
                  <a:pt x="17084" y="217648"/>
                </a:lnTo>
                <a:lnTo>
                  <a:pt x="11389" y="221299"/>
                </a:lnTo>
                <a:lnTo>
                  <a:pt x="7592" y="225003"/>
                </a:lnTo>
                <a:lnTo>
                  <a:pt x="5061" y="228742"/>
                </a:lnTo>
                <a:lnTo>
                  <a:pt x="0" y="24003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990"/>
          <p:cNvSpPr/>
          <p:nvPr/>
        </p:nvSpPr>
        <p:spPr>
          <a:xfrm>
            <a:off x="8172450" y="2263139"/>
            <a:ext cx="194310" cy="194312"/>
          </a:xfrm>
          <a:custGeom>
            <a:avLst/>
            <a:gdLst/>
            <a:ahLst/>
            <a:cxnLst/>
            <a:rect l="0" t="0" r="0" b="0"/>
            <a:pathLst>
              <a:path w="194310" h="194312">
                <a:moveTo>
                  <a:pt x="0" y="0"/>
                </a:moveTo>
                <a:lnTo>
                  <a:pt x="6067" y="0"/>
                </a:lnTo>
                <a:lnTo>
                  <a:pt x="7855" y="1271"/>
                </a:lnTo>
                <a:lnTo>
                  <a:pt x="9046" y="3387"/>
                </a:lnTo>
                <a:lnTo>
                  <a:pt x="9841" y="6068"/>
                </a:lnTo>
                <a:lnTo>
                  <a:pt x="11640" y="9126"/>
                </a:lnTo>
                <a:lnTo>
                  <a:pt x="14110" y="12434"/>
                </a:lnTo>
                <a:lnTo>
                  <a:pt x="17026" y="15909"/>
                </a:lnTo>
                <a:lnTo>
                  <a:pt x="21511" y="20766"/>
                </a:lnTo>
                <a:lnTo>
                  <a:pt x="39958" y="39738"/>
                </a:lnTo>
                <a:lnTo>
                  <a:pt x="54166" y="54068"/>
                </a:lnTo>
                <a:lnTo>
                  <a:pt x="61510" y="60175"/>
                </a:lnTo>
                <a:lnTo>
                  <a:pt x="68946" y="65517"/>
                </a:lnTo>
                <a:lnTo>
                  <a:pt x="76444" y="70348"/>
                </a:lnTo>
                <a:lnTo>
                  <a:pt x="82713" y="74839"/>
                </a:lnTo>
                <a:lnTo>
                  <a:pt x="88162" y="79103"/>
                </a:lnTo>
                <a:lnTo>
                  <a:pt x="93064" y="83215"/>
                </a:lnTo>
                <a:lnTo>
                  <a:pt x="97602" y="87227"/>
                </a:lnTo>
                <a:lnTo>
                  <a:pt x="106032" y="95071"/>
                </a:lnTo>
                <a:lnTo>
                  <a:pt x="121791" y="110455"/>
                </a:lnTo>
                <a:lnTo>
                  <a:pt x="162236" y="150810"/>
                </a:lnTo>
                <a:lnTo>
                  <a:pt x="166577" y="156420"/>
                </a:lnTo>
                <a:lnTo>
                  <a:pt x="170741" y="162700"/>
                </a:lnTo>
                <a:lnTo>
                  <a:pt x="174787" y="169427"/>
                </a:lnTo>
                <a:lnTo>
                  <a:pt x="178755" y="173912"/>
                </a:lnTo>
                <a:lnTo>
                  <a:pt x="182670" y="176901"/>
                </a:lnTo>
                <a:lnTo>
                  <a:pt x="194309" y="19431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991"/>
          <p:cNvSpPr/>
          <p:nvPr/>
        </p:nvSpPr>
        <p:spPr>
          <a:xfrm>
            <a:off x="8206740" y="2251709"/>
            <a:ext cx="125730" cy="262892"/>
          </a:xfrm>
          <a:custGeom>
            <a:avLst/>
            <a:gdLst/>
            <a:ahLst/>
            <a:cxnLst/>
            <a:rect l="0" t="0" r="0" b="0"/>
            <a:pathLst>
              <a:path w="125730" h="262892">
                <a:moveTo>
                  <a:pt x="125729" y="0"/>
                </a:moveTo>
                <a:lnTo>
                  <a:pt x="125729" y="31818"/>
                </a:lnTo>
                <a:lnTo>
                  <a:pt x="124460" y="38993"/>
                </a:lnTo>
                <a:lnTo>
                  <a:pt x="122343" y="46315"/>
                </a:lnTo>
                <a:lnTo>
                  <a:pt x="119662" y="53737"/>
                </a:lnTo>
                <a:lnTo>
                  <a:pt x="116604" y="61225"/>
                </a:lnTo>
                <a:lnTo>
                  <a:pt x="113296" y="68757"/>
                </a:lnTo>
                <a:lnTo>
                  <a:pt x="106233" y="83899"/>
                </a:lnTo>
                <a:lnTo>
                  <a:pt x="98862" y="99095"/>
                </a:lnTo>
                <a:lnTo>
                  <a:pt x="92577" y="110514"/>
                </a:lnTo>
                <a:lnTo>
                  <a:pt x="68070" y="153113"/>
                </a:lnTo>
                <a:lnTo>
                  <a:pt x="56500" y="174307"/>
                </a:lnTo>
                <a:lnTo>
                  <a:pt x="42846" y="200519"/>
                </a:lnTo>
                <a:lnTo>
                  <a:pt x="37454" y="208610"/>
                </a:lnTo>
                <a:lnTo>
                  <a:pt x="31319" y="216543"/>
                </a:lnTo>
                <a:lnTo>
                  <a:pt x="0" y="26289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992"/>
          <p:cNvSpPr/>
          <p:nvPr/>
        </p:nvSpPr>
        <p:spPr>
          <a:xfrm>
            <a:off x="8412479" y="2251709"/>
            <a:ext cx="148591" cy="45721"/>
          </a:xfrm>
          <a:custGeom>
            <a:avLst/>
            <a:gdLst/>
            <a:ahLst/>
            <a:cxnLst/>
            <a:rect l="0" t="0" r="0" b="0"/>
            <a:pathLst>
              <a:path w="148591" h="45721">
                <a:moveTo>
                  <a:pt x="0" y="45720"/>
                </a:moveTo>
                <a:lnTo>
                  <a:pt x="12137" y="39653"/>
                </a:lnTo>
                <a:lnTo>
                  <a:pt x="19521" y="37865"/>
                </a:lnTo>
                <a:lnTo>
                  <a:pt x="28254" y="36674"/>
                </a:lnTo>
                <a:lnTo>
                  <a:pt x="37886" y="35879"/>
                </a:lnTo>
                <a:lnTo>
                  <a:pt x="46848" y="32810"/>
                </a:lnTo>
                <a:lnTo>
                  <a:pt x="55362" y="28223"/>
                </a:lnTo>
                <a:lnTo>
                  <a:pt x="63578" y="22626"/>
                </a:lnTo>
                <a:lnTo>
                  <a:pt x="70326" y="18894"/>
                </a:lnTo>
                <a:lnTo>
                  <a:pt x="76094" y="16406"/>
                </a:lnTo>
                <a:lnTo>
                  <a:pt x="81210" y="14748"/>
                </a:lnTo>
                <a:lnTo>
                  <a:pt x="85890" y="12372"/>
                </a:lnTo>
                <a:lnTo>
                  <a:pt x="90281" y="9518"/>
                </a:lnTo>
                <a:lnTo>
                  <a:pt x="94477" y="6346"/>
                </a:lnTo>
                <a:lnTo>
                  <a:pt x="99815" y="4231"/>
                </a:lnTo>
                <a:lnTo>
                  <a:pt x="105914" y="2821"/>
                </a:lnTo>
                <a:lnTo>
                  <a:pt x="112520" y="1880"/>
                </a:lnTo>
                <a:lnTo>
                  <a:pt x="119463" y="1254"/>
                </a:lnTo>
                <a:lnTo>
                  <a:pt x="126633" y="836"/>
                </a:lnTo>
                <a:lnTo>
                  <a:pt x="14859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993"/>
          <p:cNvSpPr/>
          <p:nvPr/>
        </p:nvSpPr>
        <p:spPr>
          <a:xfrm>
            <a:off x="8469629" y="2308859"/>
            <a:ext cx="114301" cy="68581"/>
          </a:xfrm>
          <a:custGeom>
            <a:avLst/>
            <a:gdLst/>
            <a:ahLst/>
            <a:cxnLst/>
            <a:rect l="0" t="0" r="0" b="0"/>
            <a:pathLst>
              <a:path w="114301" h="68581">
                <a:moveTo>
                  <a:pt x="0" y="68580"/>
                </a:moveTo>
                <a:lnTo>
                  <a:pt x="15909" y="52672"/>
                </a:lnTo>
                <a:lnTo>
                  <a:pt x="19497" y="50354"/>
                </a:lnTo>
                <a:lnTo>
                  <a:pt x="23158" y="48810"/>
                </a:lnTo>
                <a:lnTo>
                  <a:pt x="26869" y="47780"/>
                </a:lnTo>
                <a:lnTo>
                  <a:pt x="30612" y="45824"/>
                </a:lnTo>
                <a:lnTo>
                  <a:pt x="34379" y="43249"/>
                </a:lnTo>
                <a:lnTo>
                  <a:pt x="38160" y="40263"/>
                </a:lnTo>
                <a:lnTo>
                  <a:pt x="41949" y="38272"/>
                </a:lnTo>
                <a:lnTo>
                  <a:pt x="45747" y="36945"/>
                </a:lnTo>
                <a:lnTo>
                  <a:pt x="49547" y="36060"/>
                </a:lnTo>
                <a:lnTo>
                  <a:pt x="54622" y="34200"/>
                </a:lnTo>
                <a:lnTo>
                  <a:pt x="60545" y="31690"/>
                </a:lnTo>
                <a:lnTo>
                  <a:pt x="67034" y="28747"/>
                </a:lnTo>
                <a:lnTo>
                  <a:pt x="72630" y="25515"/>
                </a:lnTo>
                <a:lnTo>
                  <a:pt x="77629" y="22090"/>
                </a:lnTo>
                <a:lnTo>
                  <a:pt x="82233" y="18537"/>
                </a:lnTo>
                <a:lnTo>
                  <a:pt x="86572" y="16168"/>
                </a:lnTo>
                <a:lnTo>
                  <a:pt x="90735" y="14589"/>
                </a:lnTo>
                <a:lnTo>
                  <a:pt x="94780" y="13536"/>
                </a:lnTo>
                <a:lnTo>
                  <a:pt x="98747" y="11564"/>
                </a:lnTo>
                <a:lnTo>
                  <a:pt x="102662" y="8980"/>
                </a:lnTo>
                <a:lnTo>
                  <a:pt x="11430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994"/>
          <p:cNvSpPr/>
          <p:nvPr/>
        </p:nvSpPr>
        <p:spPr>
          <a:xfrm>
            <a:off x="8618219" y="2127629"/>
            <a:ext cx="194311" cy="249263"/>
          </a:xfrm>
          <a:custGeom>
            <a:avLst/>
            <a:gdLst/>
            <a:ahLst/>
            <a:cxnLst/>
            <a:rect l="0" t="0" r="0" b="0"/>
            <a:pathLst>
              <a:path w="194311" h="249263">
                <a:moveTo>
                  <a:pt x="0" y="55500"/>
                </a:moveTo>
                <a:lnTo>
                  <a:pt x="12137" y="43365"/>
                </a:lnTo>
                <a:lnTo>
                  <a:pt x="15711" y="38520"/>
                </a:lnTo>
                <a:lnTo>
                  <a:pt x="18094" y="34020"/>
                </a:lnTo>
                <a:lnTo>
                  <a:pt x="19683" y="29750"/>
                </a:lnTo>
                <a:lnTo>
                  <a:pt x="22012" y="25634"/>
                </a:lnTo>
                <a:lnTo>
                  <a:pt x="24834" y="21619"/>
                </a:lnTo>
                <a:lnTo>
                  <a:pt x="27987" y="17673"/>
                </a:lnTo>
                <a:lnTo>
                  <a:pt x="31358" y="15042"/>
                </a:lnTo>
                <a:lnTo>
                  <a:pt x="34876" y="13288"/>
                </a:lnTo>
                <a:lnTo>
                  <a:pt x="38491" y="12119"/>
                </a:lnTo>
                <a:lnTo>
                  <a:pt x="42170" y="11340"/>
                </a:lnTo>
                <a:lnTo>
                  <a:pt x="45894" y="10820"/>
                </a:lnTo>
                <a:lnTo>
                  <a:pt x="49646" y="10473"/>
                </a:lnTo>
                <a:lnTo>
                  <a:pt x="53417" y="8972"/>
                </a:lnTo>
                <a:lnTo>
                  <a:pt x="57202" y="6702"/>
                </a:lnTo>
                <a:lnTo>
                  <a:pt x="60995" y="3918"/>
                </a:lnTo>
                <a:lnTo>
                  <a:pt x="64794" y="2062"/>
                </a:lnTo>
                <a:lnTo>
                  <a:pt x="68596" y="825"/>
                </a:lnTo>
                <a:lnTo>
                  <a:pt x="72400" y="0"/>
                </a:lnTo>
                <a:lnTo>
                  <a:pt x="76208" y="720"/>
                </a:lnTo>
                <a:lnTo>
                  <a:pt x="80015" y="2470"/>
                </a:lnTo>
                <a:lnTo>
                  <a:pt x="83824" y="4907"/>
                </a:lnTo>
                <a:lnTo>
                  <a:pt x="87633" y="6532"/>
                </a:lnTo>
                <a:lnTo>
                  <a:pt x="91442" y="7614"/>
                </a:lnTo>
                <a:lnTo>
                  <a:pt x="95252" y="8336"/>
                </a:lnTo>
                <a:lnTo>
                  <a:pt x="97791" y="10088"/>
                </a:lnTo>
                <a:lnTo>
                  <a:pt x="99484" y="12526"/>
                </a:lnTo>
                <a:lnTo>
                  <a:pt x="100613" y="15421"/>
                </a:lnTo>
                <a:lnTo>
                  <a:pt x="102635" y="17350"/>
                </a:lnTo>
                <a:lnTo>
                  <a:pt x="105253" y="18637"/>
                </a:lnTo>
                <a:lnTo>
                  <a:pt x="108270" y="19495"/>
                </a:lnTo>
                <a:lnTo>
                  <a:pt x="110280" y="21337"/>
                </a:lnTo>
                <a:lnTo>
                  <a:pt x="111620" y="23835"/>
                </a:lnTo>
                <a:lnTo>
                  <a:pt x="112513" y="26770"/>
                </a:lnTo>
                <a:lnTo>
                  <a:pt x="113109" y="31267"/>
                </a:lnTo>
                <a:lnTo>
                  <a:pt x="113506" y="36805"/>
                </a:lnTo>
                <a:lnTo>
                  <a:pt x="113947" y="48461"/>
                </a:lnTo>
                <a:lnTo>
                  <a:pt x="114144" y="57875"/>
                </a:lnTo>
                <a:lnTo>
                  <a:pt x="111655" y="68514"/>
                </a:lnTo>
                <a:lnTo>
                  <a:pt x="107457" y="83226"/>
                </a:lnTo>
                <a:lnTo>
                  <a:pt x="102118" y="100654"/>
                </a:lnTo>
                <a:lnTo>
                  <a:pt x="98559" y="113543"/>
                </a:lnTo>
                <a:lnTo>
                  <a:pt x="96187" y="123405"/>
                </a:lnTo>
                <a:lnTo>
                  <a:pt x="94604" y="131250"/>
                </a:lnTo>
                <a:lnTo>
                  <a:pt x="91010" y="140290"/>
                </a:lnTo>
                <a:lnTo>
                  <a:pt x="86073" y="150127"/>
                </a:lnTo>
                <a:lnTo>
                  <a:pt x="80243" y="160495"/>
                </a:lnTo>
                <a:lnTo>
                  <a:pt x="76354" y="169947"/>
                </a:lnTo>
                <a:lnTo>
                  <a:pt x="73764" y="178788"/>
                </a:lnTo>
                <a:lnTo>
                  <a:pt x="72036" y="187222"/>
                </a:lnTo>
                <a:lnTo>
                  <a:pt x="69615" y="195385"/>
                </a:lnTo>
                <a:lnTo>
                  <a:pt x="66729" y="203367"/>
                </a:lnTo>
                <a:lnTo>
                  <a:pt x="63537" y="211228"/>
                </a:lnTo>
                <a:lnTo>
                  <a:pt x="61408" y="217739"/>
                </a:lnTo>
                <a:lnTo>
                  <a:pt x="59989" y="223349"/>
                </a:lnTo>
                <a:lnTo>
                  <a:pt x="57711" y="235411"/>
                </a:lnTo>
                <a:lnTo>
                  <a:pt x="57400" y="240447"/>
                </a:lnTo>
                <a:lnTo>
                  <a:pt x="57316" y="243568"/>
                </a:lnTo>
                <a:lnTo>
                  <a:pt x="58531" y="245649"/>
                </a:lnTo>
                <a:lnTo>
                  <a:pt x="60611" y="247036"/>
                </a:lnTo>
                <a:lnTo>
                  <a:pt x="66309" y="248577"/>
                </a:lnTo>
                <a:lnTo>
                  <a:pt x="69606" y="248988"/>
                </a:lnTo>
                <a:lnTo>
                  <a:pt x="73075" y="249262"/>
                </a:lnTo>
                <a:lnTo>
                  <a:pt x="75386" y="248175"/>
                </a:lnTo>
                <a:lnTo>
                  <a:pt x="76927" y="246180"/>
                </a:lnTo>
                <a:lnTo>
                  <a:pt x="77955" y="243580"/>
                </a:lnTo>
                <a:lnTo>
                  <a:pt x="81181" y="240577"/>
                </a:lnTo>
                <a:lnTo>
                  <a:pt x="85870" y="237305"/>
                </a:lnTo>
                <a:lnTo>
                  <a:pt x="91537" y="233853"/>
                </a:lnTo>
                <a:lnTo>
                  <a:pt x="96585" y="230282"/>
                </a:lnTo>
                <a:lnTo>
                  <a:pt x="101220" y="226632"/>
                </a:lnTo>
                <a:lnTo>
                  <a:pt x="105581" y="222928"/>
                </a:lnTo>
                <a:lnTo>
                  <a:pt x="111027" y="219189"/>
                </a:lnTo>
                <a:lnTo>
                  <a:pt x="117198" y="215426"/>
                </a:lnTo>
                <a:lnTo>
                  <a:pt x="123852" y="211647"/>
                </a:lnTo>
                <a:lnTo>
                  <a:pt x="138019" y="204062"/>
                </a:lnTo>
                <a:lnTo>
                  <a:pt x="145353" y="200262"/>
                </a:lnTo>
                <a:lnTo>
                  <a:pt x="151512" y="196458"/>
                </a:lnTo>
                <a:lnTo>
                  <a:pt x="156888" y="192652"/>
                </a:lnTo>
                <a:lnTo>
                  <a:pt x="161742" y="188845"/>
                </a:lnTo>
                <a:lnTo>
                  <a:pt x="166248" y="185037"/>
                </a:lnTo>
                <a:lnTo>
                  <a:pt x="170522" y="181228"/>
                </a:lnTo>
                <a:lnTo>
                  <a:pt x="174642" y="177419"/>
                </a:lnTo>
                <a:lnTo>
                  <a:pt x="178658" y="174879"/>
                </a:lnTo>
                <a:lnTo>
                  <a:pt x="182605" y="173186"/>
                </a:lnTo>
                <a:lnTo>
                  <a:pt x="194310" y="15837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995"/>
          <p:cNvSpPr/>
          <p:nvPr/>
        </p:nvSpPr>
        <p:spPr>
          <a:xfrm>
            <a:off x="8846819" y="2080789"/>
            <a:ext cx="171422" cy="239001"/>
          </a:xfrm>
          <a:custGeom>
            <a:avLst/>
            <a:gdLst/>
            <a:ahLst/>
            <a:cxnLst/>
            <a:rect l="0" t="0" r="0" b="0"/>
            <a:pathLst>
              <a:path w="171422" h="239001">
                <a:moveTo>
                  <a:pt x="34290" y="22330"/>
                </a:moveTo>
                <a:lnTo>
                  <a:pt x="28223" y="28398"/>
                </a:lnTo>
                <a:lnTo>
                  <a:pt x="26435" y="32726"/>
                </a:lnTo>
                <a:lnTo>
                  <a:pt x="25244" y="38151"/>
                </a:lnTo>
                <a:lnTo>
                  <a:pt x="24449" y="44307"/>
                </a:lnTo>
                <a:lnTo>
                  <a:pt x="22650" y="50952"/>
                </a:lnTo>
                <a:lnTo>
                  <a:pt x="20180" y="57921"/>
                </a:lnTo>
                <a:lnTo>
                  <a:pt x="17263" y="65108"/>
                </a:lnTo>
                <a:lnTo>
                  <a:pt x="15319" y="73709"/>
                </a:lnTo>
                <a:lnTo>
                  <a:pt x="14023" y="83253"/>
                </a:lnTo>
                <a:lnTo>
                  <a:pt x="13159" y="93425"/>
                </a:lnTo>
                <a:lnTo>
                  <a:pt x="12583" y="104017"/>
                </a:lnTo>
                <a:lnTo>
                  <a:pt x="11942" y="125946"/>
                </a:lnTo>
                <a:lnTo>
                  <a:pt x="11498" y="157582"/>
                </a:lnTo>
                <a:lnTo>
                  <a:pt x="11432" y="197557"/>
                </a:lnTo>
                <a:lnTo>
                  <a:pt x="12702" y="202648"/>
                </a:lnTo>
                <a:lnTo>
                  <a:pt x="14817" y="208582"/>
                </a:lnTo>
                <a:lnTo>
                  <a:pt x="17498" y="215079"/>
                </a:lnTo>
                <a:lnTo>
                  <a:pt x="20556" y="219409"/>
                </a:lnTo>
                <a:lnTo>
                  <a:pt x="23865" y="222296"/>
                </a:lnTo>
                <a:lnTo>
                  <a:pt x="32231" y="226930"/>
                </a:lnTo>
                <a:lnTo>
                  <a:pt x="45816" y="233800"/>
                </a:lnTo>
                <a:lnTo>
                  <a:pt x="50864" y="235700"/>
                </a:lnTo>
                <a:lnTo>
                  <a:pt x="55500" y="236967"/>
                </a:lnTo>
                <a:lnTo>
                  <a:pt x="59860" y="237812"/>
                </a:lnTo>
                <a:lnTo>
                  <a:pt x="64037" y="238374"/>
                </a:lnTo>
                <a:lnTo>
                  <a:pt x="68091" y="238750"/>
                </a:lnTo>
                <a:lnTo>
                  <a:pt x="72064" y="239000"/>
                </a:lnTo>
                <a:lnTo>
                  <a:pt x="75983" y="237897"/>
                </a:lnTo>
                <a:lnTo>
                  <a:pt x="79865" y="235891"/>
                </a:lnTo>
                <a:lnTo>
                  <a:pt x="83724" y="233284"/>
                </a:lnTo>
                <a:lnTo>
                  <a:pt x="87565" y="231546"/>
                </a:lnTo>
                <a:lnTo>
                  <a:pt x="91398" y="230388"/>
                </a:lnTo>
                <a:lnTo>
                  <a:pt x="95222" y="229615"/>
                </a:lnTo>
                <a:lnTo>
                  <a:pt x="97772" y="227830"/>
                </a:lnTo>
                <a:lnTo>
                  <a:pt x="99471" y="225371"/>
                </a:lnTo>
                <a:lnTo>
                  <a:pt x="100604" y="222460"/>
                </a:lnTo>
                <a:lnTo>
                  <a:pt x="105250" y="215840"/>
                </a:lnTo>
                <a:lnTo>
                  <a:pt x="108266" y="212297"/>
                </a:lnTo>
                <a:lnTo>
                  <a:pt x="111548" y="208665"/>
                </a:lnTo>
                <a:lnTo>
                  <a:pt x="118581" y="201243"/>
                </a:lnTo>
                <a:lnTo>
                  <a:pt x="129680" y="189924"/>
                </a:lnTo>
                <a:lnTo>
                  <a:pt x="133443" y="184859"/>
                </a:lnTo>
                <a:lnTo>
                  <a:pt x="137223" y="178943"/>
                </a:lnTo>
                <a:lnTo>
                  <a:pt x="141012" y="172459"/>
                </a:lnTo>
                <a:lnTo>
                  <a:pt x="151996" y="155094"/>
                </a:lnTo>
                <a:lnTo>
                  <a:pt x="158480" y="145129"/>
                </a:lnTo>
                <a:lnTo>
                  <a:pt x="162804" y="135947"/>
                </a:lnTo>
                <a:lnTo>
                  <a:pt x="165686" y="127284"/>
                </a:lnTo>
                <a:lnTo>
                  <a:pt x="167607" y="118970"/>
                </a:lnTo>
                <a:lnTo>
                  <a:pt x="168888" y="112157"/>
                </a:lnTo>
                <a:lnTo>
                  <a:pt x="169743" y="106345"/>
                </a:lnTo>
                <a:lnTo>
                  <a:pt x="170311" y="101200"/>
                </a:lnTo>
                <a:lnTo>
                  <a:pt x="170691" y="95230"/>
                </a:lnTo>
                <a:lnTo>
                  <a:pt x="170945" y="88710"/>
                </a:lnTo>
                <a:lnTo>
                  <a:pt x="171351" y="66064"/>
                </a:lnTo>
                <a:lnTo>
                  <a:pt x="171421" y="53351"/>
                </a:lnTo>
                <a:lnTo>
                  <a:pt x="170160" y="49361"/>
                </a:lnTo>
                <a:lnTo>
                  <a:pt x="168051" y="45431"/>
                </a:lnTo>
                <a:lnTo>
                  <a:pt x="165374" y="41541"/>
                </a:lnTo>
                <a:lnTo>
                  <a:pt x="162319" y="37677"/>
                </a:lnTo>
                <a:lnTo>
                  <a:pt x="159013" y="33832"/>
                </a:lnTo>
                <a:lnTo>
                  <a:pt x="155539" y="29998"/>
                </a:lnTo>
                <a:lnTo>
                  <a:pt x="150682" y="26172"/>
                </a:lnTo>
                <a:lnTo>
                  <a:pt x="144905" y="22352"/>
                </a:lnTo>
                <a:lnTo>
                  <a:pt x="138513" y="18534"/>
                </a:lnTo>
                <a:lnTo>
                  <a:pt x="131712" y="15990"/>
                </a:lnTo>
                <a:lnTo>
                  <a:pt x="124638" y="14293"/>
                </a:lnTo>
                <a:lnTo>
                  <a:pt x="117382" y="13163"/>
                </a:lnTo>
                <a:lnTo>
                  <a:pt x="110005" y="11138"/>
                </a:lnTo>
                <a:lnTo>
                  <a:pt x="102547" y="8519"/>
                </a:lnTo>
                <a:lnTo>
                  <a:pt x="95035" y="5503"/>
                </a:lnTo>
                <a:lnTo>
                  <a:pt x="87487" y="3492"/>
                </a:lnTo>
                <a:lnTo>
                  <a:pt x="79915" y="2152"/>
                </a:lnTo>
                <a:lnTo>
                  <a:pt x="72327" y="1258"/>
                </a:lnTo>
                <a:lnTo>
                  <a:pt x="65998" y="662"/>
                </a:lnTo>
                <a:lnTo>
                  <a:pt x="60509" y="265"/>
                </a:lnTo>
                <a:lnTo>
                  <a:pt x="55579" y="0"/>
                </a:lnTo>
                <a:lnTo>
                  <a:pt x="48483" y="1094"/>
                </a:lnTo>
                <a:lnTo>
                  <a:pt x="39943" y="3093"/>
                </a:lnTo>
                <a:lnTo>
                  <a:pt x="30438" y="5695"/>
                </a:lnTo>
                <a:lnTo>
                  <a:pt x="22832" y="7430"/>
                </a:lnTo>
                <a:lnTo>
                  <a:pt x="16491" y="8587"/>
                </a:lnTo>
                <a:lnTo>
                  <a:pt x="0" y="109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Even more complementary angles</a:t>
            </a:r>
            <a:endParaRPr lang="en-US" dirty="0"/>
          </a:p>
        </p:txBody>
      </p:sp>
      <p:sp>
        <p:nvSpPr>
          <p:cNvPr id="3" name="Content Placeholder 2"/>
          <p:cNvSpPr>
            <a:spLocks noGrp="1"/>
          </p:cNvSpPr>
          <p:nvPr>
            <p:ph idx="1"/>
          </p:nvPr>
        </p:nvSpPr>
        <p:spPr/>
        <p:txBody>
          <a:bodyPr/>
          <a:lstStyle/>
          <a:p>
            <a:r>
              <a:rPr lang="en-US" dirty="0" smtClean="0"/>
              <a:t>Angles do not need to be adjacent or in the same shape to be complementary.</a:t>
            </a:r>
            <a:endParaRPr lang="en-US" dirty="0"/>
          </a:p>
        </p:txBody>
      </p:sp>
      <p:pic>
        <p:nvPicPr>
          <p:cNvPr id="29698" name="Picture 2"/>
          <p:cNvPicPr>
            <a:picLocks noChangeAspect="1" noChangeArrowheads="1"/>
          </p:cNvPicPr>
          <p:nvPr/>
        </p:nvPicPr>
        <p:blipFill>
          <a:blip r:embed="rId3"/>
          <a:srcRect/>
          <a:stretch>
            <a:fillRect/>
          </a:stretch>
        </p:blipFill>
        <p:spPr bwMode="auto">
          <a:xfrm>
            <a:off x="1219200" y="3048000"/>
            <a:ext cx="5177882" cy="2390775"/>
          </a:xfrm>
          <a:prstGeom prst="rect">
            <a:avLst/>
          </a:prstGeom>
          <a:noFill/>
          <a:ln w="9525">
            <a:noFill/>
            <a:miter lim="800000"/>
            <a:headEnd/>
            <a:tailEnd/>
          </a:ln>
          <a:effectLst/>
        </p:spPr>
      </p:pic>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6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Supplementary Angles</a:t>
            </a:r>
            <a:endParaRPr lang="en-US" dirty="0"/>
          </a:p>
        </p:txBody>
      </p:sp>
      <p:sp>
        <p:nvSpPr>
          <p:cNvPr id="3" name="Content Placeholder 2"/>
          <p:cNvSpPr>
            <a:spLocks noGrp="1"/>
          </p:cNvSpPr>
          <p:nvPr>
            <p:ph idx="1"/>
          </p:nvPr>
        </p:nvSpPr>
        <p:spPr/>
        <p:txBody>
          <a:bodyPr/>
          <a:lstStyle/>
          <a:p>
            <a:r>
              <a:rPr lang="en-US" dirty="0" smtClean="0"/>
              <a:t>Supplementary angles are two angles whose measures have the sum 180.</a:t>
            </a:r>
            <a:endParaRPr lang="en-US" dirty="0"/>
          </a:p>
        </p:txBody>
      </p:sp>
      <p:pic>
        <p:nvPicPr>
          <p:cNvPr id="10241" name="Picture 1"/>
          <p:cNvPicPr>
            <a:picLocks noChangeAspect="1" noChangeArrowheads="1"/>
          </p:cNvPicPr>
          <p:nvPr/>
        </p:nvPicPr>
        <p:blipFill>
          <a:blip r:embed="rId3"/>
          <a:srcRect/>
          <a:stretch>
            <a:fillRect/>
          </a:stretch>
        </p:blipFill>
        <p:spPr bwMode="auto">
          <a:xfrm>
            <a:off x="1524000" y="3241898"/>
            <a:ext cx="5486400" cy="2120678"/>
          </a:xfrm>
          <a:prstGeom prst="rect">
            <a:avLst/>
          </a:prstGeom>
          <a:noFill/>
          <a:ln w="9525">
            <a:noFill/>
            <a:miter lim="800000"/>
            <a:headEnd/>
            <a:tailEnd/>
          </a:ln>
          <a:effectLst/>
        </p:spPr>
      </p:pic>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supplementary angles</a:t>
            </a:r>
            <a:endParaRPr lang="en-US" dirty="0"/>
          </a:p>
        </p:txBody>
      </p:sp>
      <p:sp>
        <p:nvSpPr>
          <p:cNvPr id="3" name="Content Placeholder 2"/>
          <p:cNvSpPr>
            <a:spLocks noGrp="1"/>
          </p:cNvSpPr>
          <p:nvPr>
            <p:ph idx="1"/>
          </p:nvPr>
        </p:nvSpPr>
        <p:spPr/>
        <p:txBody>
          <a:bodyPr/>
          <a:lstStyle/>
          <a:p>
            <a:r>
              <a:rPr lang="en-US" dirty="0" smtClean="0"/>
              <a:t>Notice what happens when supplementary angles are adjacent.</a:t>
            </a:r>
            <a:endParaRPr lang="en-US" dirty="0"/>
          </a:p>
        </p:txBody>
      </p:sp>
      <p:pic>
        <p:nvPicPr>
          <p:cNvPr id="30722" name="Picture 2"/>
          <p:cNvPicPr>
            <a:picLocks noChangeAspect="1" noChangeArrowheads="1"/>
          </p:cNvPicPr>
          <p:nvPr/>
        </p:nvPicPr>
        <p:blipFill>
          <a:blip r:embed="rId3"/>
          <a:srcRect/>
          <a:stretch>
            <a:fillRect/>
          </a:stretch>
        </p:blipFill>
        <p:spPr bwMode="auto">
          <a:xfrm>
            <a:off x="1295400" y="2977379"/>
            <a:ext cx="5029200" cy="2680471"/>
          </a:xfrm>
          <a:prstGeom prst="rect">
            <a:avLst/>
          </a:prstGeom>
          <a:noFill/>
          <a:ln w="9525">
            <a:noFill/>
            <a:miter lim="800000"/>
            <a:headEnd/>
            <a:tailEnd/>
          </a:ln>
          <a:effectLst/>
        </p:spPr>
      </p:pic>
      <p:sp>
        <p:nvSpPr>
          <p:cNvPr id="5" name="SMARTPenAnnotation908"/>
          <p:cNvSpPr/>
          <p:nvPr/>
        </p:nvSpPr>
        <p:spPr>
          <a:xfrm>
            <a:off x="6435089" y="3463293"/>
            <a:ext cx="2286002" cy="89848"/>
          </a:xfrm>
          <a:custGeom>
            <a:avLst/>
            <a:gdLst/>
            <a:ahLst/>
            <a:cxnLst/>
            <a:rect l="0" t="0" r="0" b="0"/>
            <a:pathLst>
              <a:path w="2286002" h="89848">
                <a:moveTo>
                  <a:pt x="0" y="80007"/>
                </a:moveTo>
                <a:lnTo>
                  <a:pt x="12136" y="80007"/>
                </a:lnTo>
                <a:lnTo>
                  <a:pt x="19521" y="81277"/>
                </a:lnTo>
                <a:lnTo>
                  <a:pt x="28254" y="83393"/>
                </a:lnTo>
                <a:lnTo>
                  <a:pt x="37886" y="86074"/>
                </a:lnTo>
                <a:lnTo>
                  <a:pt x="45577" y="87862"/>
                </a:lnTo>
                <a:lnTo>
                  <a:pt x="57510" y="89847"/>
                </a:lnTo>
                <a:lnTo>
                  <a:pt x="90754" y="87344"/>
                </a:lnTo>
                <a:lnTo>
                  <a:pt x="113843" y="84898"/>
                </a:lnTo>
                <a:lnTo>
                  <a:pt x="153044" y="82180"/>
                </a:lnTo>
                <a:lnTo>
                  <a:pt x="207467" y="80436"/>
                </a:lnTo>
                <a:lnTo>
                  <a:pt x="220862" y="79023"/>
                </a:lnTo>
                <a:lnTo>
                  <a:pt x="236141" y="76811"/>
                </a:lnTo>
                <a:lnTo>
                  <a:pt x="252677" y="74066"/>
                </a:lnTo>
                <a:lnTo>
                  <a:pt x="267511" y="72236"/>
                </a:lnTo>
                <a:lnTo>
                  <a:pt x="312943" y="68391"/>
                </a:lnTo>
                <a:lnTo>
                  <a:pt x="360913" y="62990"/>
                </a:lnTo>
                <a:lnTo>
                  <a:pt x="380309" y="59772"/>
                </a:lnTo>
                <a:lnTo>
                  <a:pt x="395780" y="56358"/>
                </a:lnTo>
                <a:lnTo>
                  <a:pt x="408633" y="52810"/>
                </a:lnTo>
                <a:lnTo>
                  <a:pt x="424822" y="50446"/>
                </a:lnTo>
                <a:lnTo>
                  <a:pt x="463131" y="47819"/>
                </a:lnTo>
                <a:lnTo>
                  <a:pt x="480203" y="45848"/>
                </a:lnTo>
                <a:lnTo>
                  <a:pt x="495396" y="43264"/>
                </a:lnTo>
                <a:lnTo>
                  <a:pt x="509335" y="40271"/>
                </a:lnTo>
                <a:lnTo>
                  <a:pt x="526247" y="38276"/>
                </a:lnTo>
                <a:lnTo>
                  <a:pt x="565358" y="36060"/>
                </a:lnTo>
                <a:lnTo>
                  <a:pt x="626449" y="33367"/>
                </a:lnTo>
                <a:lnTo>
                  <a:pt x="641153" y="31134"/>
                </a:lnTo>
                <a:lnTo>
                  <a:pt x="692892" y="21922"/>
                </a:lnTo>
                <a:lnTo>
                  <a:pt x="713387" y="18424"/>
                </a:lnTo>
                <a:lnTo>
                  <a:pt x="732132" y="16091"/>
                </a:lnTo>
                <a:lnTo>
                  <a:pt x="766506" y="13500"/>
                </a:lnTo>
                <a:lnTo>
                  <a:pt x="808350" y="12040"/>
                </a:lnTo>
                <a:lnTo>
                  <a:pt x="820840" y="10566"/>
                </a:lnTo>
                <a:lnTo>
                  <a:pt x="832977" y="8313"/>
                </a:lnTo>
                <a:lnTo>
                  <a:pt x="844878" y="5541"/>
                </a:lnTo>
                <a:lnTo>
                  <a:pt x="856622" y="3693"/>
                </a:lnTo>
                <a:lnTo>
                  <a:pt x="896434" y="1092"/>
                </a:lnTo>
                <a:lnTo>
                  <a:pt x="988030" y="141"/>
                </a:lnTo>
                <a:lnTo>
                  <a:pt x="1169357" y="0"/>
                </a:lnTo>
                <a:lnTo>
                  <a:pt x="1188512" y="1269"/>
                </a:lnTo>
                <a:lnTo>
                  <a:pt x="1210171" y="3385"/>
                </a:lnTo>
                <a:lnTo>
                  <a:pt x="1233501" y="6065"/>
                </a:lnTo>
                <a:lnTo>
                  <a:pt x="1252864" y="7852"/>
                </a:lnTo>
                <a:lnTo>
                  <a:pt x="1302130" y="10367"/>
                </a:lnTo>
                <a:lnTo>
                  <a:pt x="1367102" y="12382"/>
                </a:lnTo>
                <a:lnTo>
                  <a:pt x="1449431" y="19189"/>
                </a:lnTo>
                <a:lnTo>
                  <a:pt x="1508961" y="21770"/>
                </a:lnTo>
                <a:lnTo>
                  <a:pt x="1564730" y="22373"/>
                </a:lnTo>
                <a:lnTo>
                  <a:pt x="1587984" y="23805"/>
                </a:lnTo>
                <a:lnTo>
                  <a:pt x="1607296" y="26028"/>
                </a:lnTo>
                <a:lnTo>
                  <a:pt x="1623981" y="28781"/>
                </a:lnTo>
                <a:lnTo>
                  <a:pt x="1642724" y="30616"/>
                </a:lnTo>
                <a:lnTo>
                  <a:pt x="1700430" y="33199"/>
                </a:lnTo>
                <a:lnTo>
                  <a:pt x="1748573" y="33964"/>
                </a:lnTo>
                <a:lnTo>
                  <a:pt x="1939561" y="34274"/>
                </a:lnTo>
                <a:lnTo>
                  <a:pt x="1964871" y="35548"/>
                </a:lnTo>
                <a:lnTo>
                  <a:pt x="2056090" y="42139"/>
                </a:lnTo>
                <a:lnTo>
                  <a:pt x="2108887" y="44127"/>
                </a:lnTo>
                <a:lnTo>
                  <a:pt x="2178371" y="45507"/>
                </a:lnTo>
                <a:lnTo>
                  <a:pt x="2197525" y="46893"/>
                </a:lnTo>
                <a:lnTo>
                  <a:pt x="2207967" y="49041"/>
                </a:lnTo>
                <a:lnTo>
                  <a:pt x="2218738" y="51743"/>
                </a:lnTo>
                <a:lnTo>
                  <a:pt x="2227189" y="53544"/>
                </a:lnTo>
                <a:lnTo>
                  <a:pt x="2245150" y="56079"/>
                </a:lnTo>
                <a:lnTo>
                  <a:pt x="2286001" y="5714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909"/>
          <p:cNvSpPr/>
          <p:nvPr/>
        </p:nvSpPr>
        <p:spPr>
          <a:xfrm>
            <a:off x="7383780" y="2548889"/>
            <a:ext cx="1254571" cy="914401"/>
          </a:xfrm>
          <a:custGeom>
            <a:avLst/>
            <a:gdLst/>
            <a:ahLst/>
            <a:cxnLst/>
            <a:rect l="0" t="0" r="0" b="0"/>
            <a:pathLst>
              <a:path w="1254571" h="914401">
                <a:moveTo>
                  <a:pt x="0" y="914400"/>
                </a:moveTo>
                <a:lnTo>
                  <a:pt x="15908" y="914400"/>
                </a:lnTo>
                <a:lnTo>
                  <a:pt x="18226" y="913130"/>
                </a:lnTo>
                <a:lnTo>
                  <a:pt x="19771" y="911014"/>
                </a:lnTo>
                <a:lnTo>
                  <a:pt x="22249" y="904559"/>
                </a:lnTo>
                <a:lnTo>
                  <a:pt x="23722" y="904030"/>
                </a:lnTo>
                <a:lnTo>
                  <a:pt x="32647" y="903110"/>
                </a:lnTo>
                <a:lnTo>
                  <a:pt x="45834" y="891338"/>
                </a:lnTo>
                <a:lnTo>
                  <a:pt x="51274" y="885947"/>
                </a:lnTo>
                <a:lnTo>
                  <a:pt x="54503" y="884001"/>
                </a:lnTo>
                <a:lnTo>
                  <a:pt x="61476" y="881840"/>
                </a:lnTo>
                <a:lnTo>
                  <a:pt x="96814" y="856352"/>
                </a:lnTo>
                <a:lnTo>
                  <a:pt x="141433" y="822694"/>
                </a:lnTo>
                <a:lnTo>
                  <a:pt x="175915" y="795438"/>
                </a:lnTo>
                <a:lnTo>
                  <a:pt x="209255" y="771051"/>
                </a:lnTo>
                <a:lnTo>
                  <a:pt x="234298" y="747890"/>
                </a:lnTo>
                <a:lnTo>
                  <a:pt x="246372" y="737526"/>
                </a:lnTo>
                <a:lnTo>
                  <a:pt x="266180" y="723281"/>
                </a:lnTo>
                <a:lnTo>
                  <a:pt x="276205" y="710502"/>
                </a:lnTo>
                <a:lnTo>
                  <a:pt x="295055" y="696356"/>
                </a:lnTo>
                <a:lnTo>
                  <a:pt x="330840" y="670725"/>
                </a:lnTo>
                <a:lnTo>
                  <a:pt x="362186" y="645773"/>
                </a:lnTo>
                <a:lnTo>
                  <a:pt x="387561" y="626951"/>
                </a:lnTo>
                <a:lnTo>
                  <a:pt x="408469" y="608845"/>
                </a:lnTo>
                <a:lnTo>
                  <a:pt x="443162" y="579631"/>
                </a:lnTo>
                <a:lnTo>
                  <a:pt x="492291" y="543097"/>
                </a:lnTo>
                <a:lnTo>
                  <a:pt x="514706" y="523317"/>
                </a:lnTo>
                <a:lnTo>
                  <a:pt x="542678" y="496828"/>
                </a:lnTo>
                <a:lnTo>
                  <a:pt x="567052" y="472893"/>
                </a:lnTo>
                <a:lnTo>
                  <a:pt x="586033" y="460788"/>
                </a:lnTo>
                <a:lnTo>
                  <a:pt x="596429" y="455783"/>
                </a:lnTo>
                <a:lnTo>
                  <a:pt x="611366" y="443447"/>
                </a:lnTo>
                <a:lnTo>
                  <a:pt x="626048" y="428228"/>
                </a:lnTo>
                <a:lnTo>
                  <a:pt x="660335" y="400779"/>
                </a:lnTo>
                <a:lnTo>
                  <a:pt x="695963" y="375453"/>
                </a:lnTo>
                <a:lnTo>
                  <a:pt x="719714" y="357202"/>
                </a:lnTo>
                <a:lnTo>
                  <a:pt x="742838" y="340365"/>
                </a:lnTo>
                <a:lnTo>
                  <a:pt x="760681" y="326533"/>
                </a:lnTo>
                <a:lnTo>
                  <a:pt x="796745" y="304467"/>
                </a:lnTo>
                <a:lnTo>
                  <a:pt x="832975" y="277641"/>
                </a:lnTo>
                <a:lnTo>
                  <a:pt x="871033" y="254438"/>
                </a:lnTo>
                <a:lnTo>
                  <a:pt x="889979" y="234845"/>
                </a:lnTo>
                <a:lnTo>
                  <a:pt x="926073" y="211683"/>
                </a:lnTo>
                <a:lnTo>
                  <a:pt x="965131" y="183794"/>
                </a:lnTo>
                <a:lnTo>
                  <a:pt x="1001797" y="158319"/>
                </a:lnTo>
                <a:lnTo>
                  <a:pt x="1035544" y="140043"/>
                </a:lnTo>
                <a:lnTo>
                  <a:pt x="1069704" y="122490"/>
                </a:lnTo>
                <a:lnTo>
                  <a:pt x="1114795" y="94014"/>
                </a:lnTo>
                <a:lnTo>
                  <a:pt x="1152245" y="67584"/>
                </a:lnTo>
                <a:lnTo>
                  <a:pt x="1183117" y="40744"/>
                </a:lnTo>
                <a:lnTo>
                  <a:pt x="1195808" y="34933"/>
                </a:lnTo>
                <a:lnTo>
                  <a:pt x="1207612" y="27002"/>
                </a:lnTo>
                <a:lnTo>
                  <a:pt x="1215319" y="24701"/>
                </a:lnTo>
                <a:lnTo>
                  <a:pt x="1226365" y="16905"/>
                </a:lnTo>
                <a:lnTo>
                  <a:pt x="1238471" y="7514"/>
                </a:lnTo>
                <a:lnTo>
                  <a:pt x="1254570" y="990"/>
                </a:lnTo>
                <a:lnTo>
                  <a:pt x="1254209" y="660"/>
                </a:lnTo>
                <a:lnTo>
                  <a:pt x="124587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910"/>
          <p:cNvSpPr/>
          <p:nvPr/>
        </p:nvSpPr>
        <p:spPr>
          <a:xfrm>
            <a:off x="8503919" y="2491740"/>
            <a:ext cx="228588" cy="365761"/>
          </a:xfrm>
          <a:custGeom>
            <a:avLst/>
            <a:gdLst/>
            <a:ahLst/>
            <a:cxnLst/>
            <a:rect l="0" t="0" r="0" b="0"/>
            <a:pathLst>
              <a:path w="228588" h="365761">
                <a:moveTo>
                  <a:pt x="0" y="22860"/>
                </a:moveTo>
                <a:lnTo>
                  <a:pt x="0" y="28927"/>
                </a:lnTo>
                <a:lnTo>
                  <a:pt x="1271" y="30715"/>
                </a:lnTo>
                <a:lnTo>
                  <a:pt x="3388" y="31906"/>
                </a:lnTo>
                <a:lnTo>
                  <a:pt x="9842" y="33819"/>
                </a:lnTo>
                <a:lnTo>
                  <a:pt x="14112" y="34080"/>
                </a:lnTo>
                <a:lnTo>
                  <a:pt x="21512" y="34196"/>
                </a:lnTo>
                <a:lnTo>
                  <a:pt x="60536" y="34286"/>
                </a:lnTo>
                <a:lnTo>
                  <a:pt x="63218" y="33017"/>
                </a:lnTo>
                <a:lnTo>
                  <a:pt x="65005" y="30901"/>
                </a:lnTo>
                <a:lnTo>
                  <a:pt x="66197" y="28221"/>
                </a:lnTo>
                <a:lnTo>
                  <a:pt x="68262" y="26434"/>
                </a:lnTo>
                <a:lnTo>
                  <a:pt x="70907" y="25242"/>
                </a:lnTo>
                <a:lnTo>
                  <a:pt x="73941" y="24448"/>
                </a:lnTo>
                <a:lnTo>
                  <a:pt x="78505" y="23918"/>
                </a:lnTo>
                <a:lnTo>
                  <a:pt x="84087" y="23565"/>
                </a:lnTo>
                <a:lnTo>
                  <a:pt x="90348" y="23330"/>
                </a:lnTo>
                <a:lnTo>
                  <a:pt x="97062" y="21903"/>
                </a:lnTo>
                <a:lnTo>
                  <a:pt x="104078" y="19682"/>
                </a:lnTo>
                <a:lnTo>
                  <a:pt x="111296" y="16931"/>
                </a:lnTo>
                <a:lnTo>
                  <a:pt x="118647" y="13827"/>
                </a:lnTo>
                <a:lnTo>
                  <a:pt x="126089" y="10488"/>
                </a:lnTo>
                <a:lnTo>
                  <a:pt x="133589" y="6992"/>
                </a:lnTo>
                <a:lnTo>
                  <a:pt x="139860" y="4661"/>
                </a:lnTo>
                <a:lnTo>
                  <a:pt x="145310" y="3107"/>
                </a:lnTo>
                <a:lnTo>
                  <a:pt x="150214" y="2071"/>
                </a:lnTo>
                <a:lnTo>
                  <a:pt x="157293" y="1381"/>
                </a:lnTo>
                <a:lnTo>
                  <a:pt x="165822" y="920"/>
                </a:lnTo>
                <a:lnTo>
                  <a:pt x="191829" y="121"/>
                </a:lnTo>
                <a:lnTo>
                  <a:pt x="222714" y="0"/>
                </a:lnTo>
                <a:lnTo>
                  <a:pt x="224676" y="1270"/>
                </a:lnTo>
                <a:lnTo>
                  <a:pt x="225984" y="3386"/>
                </a:lnTo>
                <a:lnTo>
                  <a:pt x="228083" y="9841"/>
                </a:lnTo>
                <a:lnTo>
                  <a:pt x="228555" y="21131"/>
                </a:lnTo>
                <a:lnTo>
                  <a:pt x="228587" y="34483"/>
                </a:lnTo>
                <a:lnTo>
                  <a:pt x="227322" y="39498"/>
                </a:lnTo>
                <a:lnTo>
                  <a:pt x="222529" y="48458"/>
                </a:lnTo>
                <a:lnTo>
                  <a:pt x="219552" y="56673"/>
                </a:lnTo>
                <a:lnTo>
                  <a:pt x="218758" y="60642"/>
                </a:lnTo>
                <a:lnTo>
                  <a:pt x="214489" y="68438"/>
                </a:lnTo>
                <a:lnTo>
                  <a:pt x="211573" y="72295"/>
                </a:lnTo>
                <a:lnTo>
                  <a:pt x="208332" y="79968"/>
                </a:lnTo>
                <a:lnTo>
                  <a:pt x="205623" y="88881"/>
                </a:lnTo>
                <a:lnTo>
                  <a:pt x="203122" y="94814"/>
                </a:lnTo>
                <a:lnTo>
                  <a:pt x="200185" y="101309"/>
                </a:lnTo>
                <a:lnTo>
                  <a:pt x="193535" y="111912"/>
                </a:lnTo>
                <a:lnTo>
                  <a:pt x="189983" y="116518"/>
                </a:lnTo>
                <a:lnTo>
                  <a:pt x="186345" y="122129"/>
                </a:lnTo>
                <a:lnTo>
                  <a:pt x="182651" y="128409"/>
                </a:lnTo>
                <a:lnTo>
                  <a:pt x="178917" y="135136"/>
                </a:lnTo>
                <a:lnTo>
                  <a:pt x="174769" y="145997"/>
                </a:lnTo>
                <a:lnTo>
                  <a:pt x="171656" y="156327"/>
                </a:lnTo>
                <a:lnTo>
                  <a:pt x="169047" y="162638"/>
                </a:lnTo>
                <a:lnTo>
                  <a:pt x="166038" y="169385"/>
                </a:lnTo>
                <a:lnTo>
                  <a:pt x="159309" y="180269"/>
                </a:lnTo>
                <a:lnTo>
                  <a:pt x="155736" y="184949"/>
                </a:lnTo>
                <a:lnTo>
                  <a:pt x="152084" y="190609"/>
                </a:lnTo>
                <a:lnTo>
                  <a:pt x="148380" y="196923"/>
                </a:lnTo>
                <a:lnTo>
                  <a:pt x="144639" y="203672"/>
                </a:lnTo>
                <a:lnTo>
                  <a:pt x="127240" y="237441"/>
                </a:lnTo>
                <a:lnTo>
                  <a:pt x="122928" y="247194"/>
                </a:lnTo>
                <a:lnTo>
                  <a:pt x="120052" y="254966"/>
                </a:lnTo>
                <a:lnTo>
                  <a:pt x="118135" y="261417"/>
                </a:lnTo>
                <a:lnTo>
                  <a:pt x="112617" y="271972"/>
                </a:lnTo>
                <a:lnTo>
                  <a:pt x="109369" y="276564"/>
                </a:lnTo>
                <a:lnTo>
                  <a:pt x="107203" y="282166"/>
                </a:lnTo>
                <a:lnTo>
                  <a:pt x="105759" y="288441"/>
                </a:lnTo>
                <a:lnTo>
                  <a:pt x="104796" y="295163"/>
                </a:lnTo>
                <a:lnTo>
                  <a:pt x="100339" y="306020"/>
                </a:lnTo>
                <a:lnTo>
                  <a:pt x="93198" y="317270"/>
                </a:lnTo>
                <a:lnTo>
                  <a:pt x="92222" y="325582"/>
                </a:lnTo>
                <a:lnTo>
                  <a:pt x="91961" y="331354"/>
                </a:lnTo>
                <a:lnTo>
                  <a:pt x="90517" y="335203"/>
                </a:lnTo>
                <a:lnTo>
                  <a:pt x="88285" y="337768"/>
                </a:lnTo>
                <a:lnTo>
                  <a:pt x="81645" y="341886"/>
                </a:lnTo>
                <a:lnTo>
                  <a:pt x="81100" y="343494"/>
                </a:lnTo>
                <a:lnTo>
                  <a:pt x="80154" y="352652"/>
                </a:lnTo>
                <a:lnTo>
                  <a:pt x="76688" y="356971"/>
                </a:lnTo>
                <a:lnTo>
                  <a:pt x="68581" y="36576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911"/>
          <p:cNvSpPr/>
          <p:nvPr/>
        </p:nvSpPr>
        <p:spPr>
          <a:xfrm>
            <a:off x="7143903" y="3068533"/>
            <a:ext cx="318140" cy="223098"/>
          </a:xfrm>
          <a:custGeom>
            <a:avLst/>
            <a:gdLst/>
            <a:ahLst/>
            <a:cxnLst/>
            <a:rect l="0" t="0" r="0" b="0"/>
            <a:pathLst>
              <a:path w="318140" h="223098">
                <a:moveTo>
                  <a:pt x="159866" y="40426"/>
                </a:moveTo>
                <a:lnTo>
                  <a:pt x="153799" y="28291"/>
                </a:lnTo>
                <a:lnTo>
                  <a:pt x="150741" y="24716"/>
                </a:lnTo>
                <a:lnTo>
                  <a:pt x="147434" y="22333"/>
                </a:lnTo>
                <a:lnTo>
                  <a:pt x="143958" y="20744"/>
                </a:lnTo>
                <a:lnTo>
                  <a:pt x="141641" y="18415"/>
                </a:lnTo>
                <a:lnTo>
                  <a:pt x="140096" y="15592"/>
                </a:lnTo>
                <a:lnTo>
                  <a:pt x="139066" y="12440"/>
                </a:lnTo>
                <a:lnTo>
                  <a:pt x="137109" y="10339"/>
                </a:lnTo>
                <a:lnTo>
                  <a:pt x="134535" y="8938"/>
                </a:lnTo>
                <a:lnTo>
                  <a:pt x="128288" y="7382"/>
                </a:lnTo>
                <a:lnTo>
                  <a:pt x="121279" y="6690"/>
                </a:lnTo>
                <a:lnTo>
                  <a:pt x="113929" y="6382"/>
                </a:lnTo>
                <a:lnTo>
                  <a:pt x="102653" y="6209"/>
                </a:lnTo>
                <a:lnTo>
                  <a:pt x="87464" y="6151"/>
                </a:lnTo>
                <a:lnTo>
                  <a:pt x="82388" y="7416"/>
                </a:lnTo>
                <a:lnTo>
                  <a:pt x="76464" y="9530"/>
                </a:lnTo>
                <a:lnTo>
                  <a:pt x="69976" y="12208"/>
                </a:lnTo>
                <a:lnTo>
                  <a:pt x="65649" y="15265"/>
                </a:lnTo>
                <a:lnTo>
                  <a:pt x="62765" y="18572"/>
                </a:lnTo>
                <a:lnTo>
                  <a:pt x="60842" y="22047"/>
                </a:lnTo>
                <a:lnTo>
                  <a:pt x="58290" y="25633"/>
                </a:lnTo>
                <a:lnTo>
                  <a:pt x="55319" y="29294"/>
                </a:lnTo>
                <a:lnTo>
                  <a:pt x="52068" y="33005"/>
                </a:lnTo>
                <a:lnTo>
                  <a:pt x="48631" y="36749"/>
                </a:lnTo>
                <a:lnTo>
                  <a:pt x="41425" y="44295"/>
                </a:lnTo>
                <a:lnTo>
                  <a:pt x="30228" y="55684"/>
                </a:lnTo>
                <a:lnTo>
                  <a:pt x="27721" y="59488"/>
                </a:lnTo>
                <a:lnTo>
                  <a:pt x="26050" y="63295"/>
                </a:lnTo>
                <a:lnTo>
                  <a:pt x="24936" y="67102"/>
                </a:lnTo>
                <a:lnTo>
                  <a:pt x="22922" y="70910"/>
                </a:lnTo>
                <a:lnTo>
                  <a:pt x="20310" y="74719"/>
                </a:lnTo>
                <a:lnTo>
                  <a:pt x="17299" y="78528"/>
                </a:lnTo>
                <a:lnTo>
                  <a:pt x="15291" y="83607"/>
                </a:lnTo>
                <a:lnTo>
                  <a:pt x="13953" y="89534"/>
                </a:lnTo>
                <a:lnTo>
                  <a:pt x="13061" y="96025"/>
                </a:lnTo>
                <a:lnTo>
                  <a:pt x="11196" y="101622"/>
                </a:lnTo>
                <a:lnTo>
                  <a:pt x="8683" y="106623"/>
                </a:lnTo>
                <a:lnTo>
                  <a:pt x="5738" y="111228"/>
                </a:lnTo>
                <a:lnTo>
                  <a:pt x="3774" y="115567"/>
                </a:lnTo>
                <a:lnTo>
                  <a:pt x="2465" y="119730"/>
                </a:lnTo>
                <a:lnTo>
                  <a:pt x="1592" y="123776"/>
                </a:lnTo>
                <a:lnTo>
                  <a:pt x="1010" y="127743"/>
                </a:lnTo>
                <a:lnTo>
                  <a:pt x="622" y="131657"/>
                </a:lnTo>
                <a:lnTo>
                  <a:pt x="364" y="135537"/>
                </a:lnTo>
                <a:lnTo>
                  <a:pt x="77" y="153394"/>
                </a:lnTo>
                <a:lnTo>
                  <a:pt x="0" y="165268"/>
                </a:lnTo>
                <a:lnTo>
                  <a:pt x="1219" y="174454"/>
                </a:lnTo>
                <a:lnTo>
                  <a:pt x="3301" y="181849"/>
                </a:lnTo>
                <a:lnTo>
                  <a:pt x="5960" y="188048"/>
                </a:lnTo>
                <a:lnTo>
                  <a:pt x="9003" y="193451"/>
                </a:lnTo>
                <a:lnTo>
                  <a:pt x="12300" y="198323"/>
                </a:lnTo>
                <a:lnTo>
                  <a:pt x="15770" y="202840"/>
                </a:lnTo>
                <a:lnTo>
                  <a:pt x="18082" y="207122"/>
                </a:lnTo>
                <a:lnTo>
                  <a:pt x="19623" y="211247"/>
                </a:lnTo>
                <a:lnTo>
                  <a:pt x="22097" y="220924"/>
                </a:lnTo>
                <a:lnTo>
                  <a:pt x="23571" y="221718"/>
                </a:lnTo>
                <a:lnTo>
                  <a:pt x="28594" y="222601"/>
                </a:lnTo>
                <a:lnTo>
                  <a:pt x="35060" y="222993"/>
                </a:lnTo>
                <a:lnTo>
                  <a:pt x="38562" y="223097"/>
                </a:lnTo>
                <a:lnTo>
                  <a:pt x="42167" y="221897"/>
                </a:lnTo>
                <a:lnTo>
                  <a:pt x="49559" y="217177"/>
                </a:lnTo>
                <a:lnTo>
                  <a:pt x="57077" y="214232"/>
                </a:lnTo>
                <a:lnTo>
                  <a:pt x="60861" y="213447"/>
                </a:lnTo>
                <a:lnTo>
                  <a:pt x="68451" y="209188"/>
                </a:lnTo>
                <a:lnTo>
                  <a:pt x="72253" y="206274"/>
                </a:lnTo>
                <a:lnTo>
                  <a:pt x="74788" y="203061"/>
                </a:lnTo>
                <a:lnTo>
                  <a:pt x="76477" y="199650"/>
                </a:lnTo>
                <a:lnTo>
                  <a:pt x="77603" y="196105"/>
                </a:lnTo>
                <a:lnTo>
                  <a:pt x="79624" y="192472"/>
                </a:lnTo>
                <a:lnTo>
                  <a:pt x="82241" y="188780"/>
                </a:lnTo>
                <a:lnTo>
                  <a:pt x="85257" y="185049"/>
                </a:lnTo>
                <a:lnTo>
                  <a:pt x="89807" y="178751"/>
                </a:lnTo>
                <a:lnTo>
                  <a:pt x="101635" y="161594"/>
                </a:lnTo>
                <a:lnTo>
                  <a:pt x="107076" y="151685"/>
                </a:lnTo>
                <a:lnTo>
                  <a:pt x="111973" y="141269"/>
                </a:lnTo>
                <a:lnTo>
                  <a:pt x="116508" y="130515"/>
                </a:lnTo>
                <a:lnTo>
                  <a:pt x="119531" y="122075"/>
                </a:lnTo>
                <a:lnTo>
                  <a:pt x="121546" y="115179"/>
                </a:lnTo>
                <a:lnTo>
                  <a:pt x="122889" y="109312"/>
                </a:lnTo>
                <a:lnTo>
                  <a:pt x="125055" y="104130"/>
                </a:lnTo>
                <a:lnTo>
                  <a:pt x="127769" y="99405"/>
                </a:lnTo>
                <a:lnTo>
                  <a:pt x="130848" y="94986"/>
                </a:lnTo>
                <a:lnTo>
                  <a:pt x="132901" y="89499"/>
                </a:lnTo>
                <a:lnTo>
                  <a:pt x="134269" y="83302"/>
                </a:lnTo>
                <a:lnTo>
                  <a:pt x="135182" y="76630"/>
                </a:lnTo>
                <a:lnTo>
                  <a:pt x="135790" y="70912"/>
                </a:lnTo>
                <a:lnTo>
                  <a:pt x="136196" y="65830"/>
                </a:lnTo>
                <a:lnTo>
                  <a:pt x="136847" y="54617"/>
                </a:lnTo>
                <a:lnTo>
                  <a:pt x="133549" y="49697"/>
                </a:lnTo>
                <a:lnTo>
                  <a:pt x="130891" y="46606"/>
                </a:lnTo>
                <a:lnTo>
                  <a:pt x="129120" y="45817"/>
                </a:lnTo>
                <a:lnTo>
                  <a:pt x="127939" y="46560"/>
                </a:lnTo>
                <a:lnTo>
                  <a:pt x="127151" y="48325"/>
                </a:lnTo>
                <a:lnTo>
                  <a:pt x="127896" y="50772"/>
                </a:lnTo>
                <a:lnTo>
                  <a:pt x="132111" y="56878"/>
                </a:lnTo>
                <a:lnTo>
                  <a:pt x="133743" y="60284"/>
                </a:lnTo>
                <a:lnTo>
                  <a:pt x="134831" y="63825"/>
                </a:lnTo>
                <a:lnTo>
                  <a:pt x="135556" y="67456"/>
                </a:lnTo>
                <a:lnTo>
                  <a:pt x="137309" y="69876"/>
                </a:lnTo>
                <a:lnTo>
                  <a:pt x="139748" y="71490"/>
                </a:lnTo>
                <a:lnTo>
                  <a:pt x="142645" y="72565"/>
                </a:lnTo>
                <a:lnTo>
                  <a:pt x="145845" y="75822"/>
                </a:lnTo>
                <a:lnTo>
                  <a:pt x="149249" y="80534"/>
                </a:lnTo>
                <a:lnTo>
                  <a:pt x="152788" y="86215"/>
                </a:lnTo>
                <a:lnTo>
                  <a:pt x="155148" y="91272"/>
                </a:lnTo>
                <a:lnTo>
                  <a:pt x="156721" y="95914"/>
                </a:lnTo>
                <a:lnTo>
                  <a:pt x="157769" y="100278"/>
                </a:lnTo>
                <a:lnTo>
                  <a:pt x="161009" y="106997"/>
                </a:lnTo>
                <a:lnTo>
                  <a:pt x="165708" y="115287"/>
                </a:lnTo>
                <a:lnTo>
                  <a:pt x="179365" y="137764"/>
                </a:lnTo>
                <a:lnTo>
                  <a:pt x="184619" y="144224"/>
                </a:lnTo>
                <a:lnTo>
                  <a:pt x="192273" y="152652"/>
                </a:lnTo>
                <a:lnTo>
                  <a:pt x="194170" y="153343"/>
                </a:lnTo>
                <a:lnTo>
                  <a:pt x="199666" y="154112"/>
                </a:lnTo>
                <a:lnTo>
                  <a:pt x="204179" y="154316"/>
                </a:lnTo>
                <a:lnTo>
                  <a:pt x="215968" y="154544"/>
                </a:lnTo>
                <a:lnTo>
                  <a:pt x="220127" y="153335"/>
                </a:lnTo>
                <a:lnTo>
                  <a:pt x="222900" y="151259"/>
                </a:lnTo>
                <a:lnTo>
                  <a:pt x="224749" y="148605"/>
                </a:lnTo>
                <a:lnTo>
                  <a:pt x="227251" y="146835"/>
                </a:lnTo>
                <a:lnTo>
                  <a:pt x="233418" y="144869"/>
                </a:lnTo>
                <a:lnTo>
                  <a:pt x="236841" y="141805"/>
                </a:lnTo>
                <a:lnTo>
                  <a:pt x="240393" y="137222"/>
                </a:lnTo>
                <a:lnTo>
                  <a:pt x="261286" y="105549"/>
                </a:lnTo>
                <a:lnTo>
                  <a:pt x="266850" y="97812"/>
                </a:lnTo>
                <a:lnTo>
                  <a:pt x="271828" y="91383"/>
                </a:lnTo>
                <a:lnTo>
                  <a:pt x="276418" y="85828"/>
                </a:lnTo>
                <a:lnTo>
                  <a:pt x="280747" y="79584"/>
                </a:lnTo>
                <a:lnTo>
                  <a:pt x="284904" y="72881"/>
                </a:lnTo>
                <a:lnTo>
                  <a:pt x="288944" y="65873"/>
                </a:lnTo>
                <a:lnTo>
                  <a:pt x="291639" y="59931"/>
                </a:lnTo>
                <a:lnTo>
                  <a:pt x="293434" y="54700"/>
                </a:lnTo>
                <a:lnTo>
                  <a:pt x="294632" y="49942"/>
                </a:lnTo>
                <a:lnTo>
                  <a:pt x="296700" y="45500"/>
                </a:lnTo>
                <a:lnTo>
                  <a:pt x="299349" y="41269"/>
                </a:lnTo>
                <a:lnTo>
                  <a:pt x="302385" y="37178"/>
                </a:lnTo>
                <a:lnTo>
                  <a:pt x="304409" y="33181"/>
                </a:lnTo>
                <a:lnTo>
                  <a:pt x="305758" y="29246"/>
                </a:lnTo>
                <a:lnTo>
                  <a:pt x="306657" y="25353"/>
                </a:lnTo>
                <a:lnTo>
                  <a:pt x="308527" y="21487"/>
                </a:lnTo>
                <a:lnTo>
                  <a:pt x="311043" y="17640"/>
                </a:lnTo>
                <a:lnTo>
                  <a:pt x="318139" y="8409"/>
                </a:lnTo>
                <a:lnTo>
                  <a:pt x="317452" y="6381"/>
                </a:lnTo>
                <a:lnTo>
                  <a:pt x="313302" y="742"/>
                </a:lnTo>
                <a:lnTo>
                  <a:pt x="311686" y="0"/>
                </a:lnTo>
                <a:lnTo>
                  <a:pt x="310610" y="775"/>
                </a:lnTo>
                <a:lnTo>
                  <a:pt x="308456" y="613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912"/>
          <p:cNvSpPr/>
          <p:nvPr/>
        </p:nvSpPr>
        <p:spPr>
          <a:xfrm>
            <a:off x="8023859" y="3068084"/>
            <a:ext cx="171295" cy="280888"/>
          </a:xfrm>
          <a:custGeom>
            <a:avLst/>
            <a:gdLst/>
            <a:ahLst/>
            <a:cxnLst/>
            <a:rect l="0" t="0" r="0" b="0"/>
            <a:pathLst>
              <a:path w="171295" h="280888">
                <a:moveTo>
                  <a:pt x="22860" y="6585"/>
                </a:moveTo>
                <a:lnTo>
                  <a:pt x="16793" y="518"/>
                </a:lnTo>
                <a:lnTo>
                  <a:pt x="15005" y="0"/>
                </a:lnTo>
                <a:lnTo>
                  <a:pt x="13813" y="925"/>
                </a:lnTo>
                <a:lnTo>
                  <a:pt x="11901" y="5467"/>
                </a:lnTo>
                <a:lnTo>
                  <a:pt x="8253" y="9475"/>
                </a:lnTo>
                <a:lnTo>
                  <a:pt x="5502" y="12322"/>
                </a:lnTo>
                <a:lnTo>
                  <a:pt x="3668" y="15490"/>
                </a:lnTo>
                <a:lnTo>
                  <a:pt x="1630" y="22396"/>
                </a:lnTo>
                <a:lnTo>
                  <a:pt x="725" y="29699"/>
                </a:lnTo>
                <a:lnTo>
                  <a:pt x="323" y="37178"/>
                </a:lnTo>
                <a:lnTo>
                  <a:pt x="144" y="44735"/>
                </a:lnTo>
                <a:lnTo>
                  <a:pt x="0" y="256680"/>
                </a:lnTo>
                <a:lnTo>
                  <a:pt x="0" y="229881"/>
                </a:lnTo>
                <a:lnTo>
                  <a:pt x="1271" y="220219"/>
                </a:lnTo>
                <a:lnTo>
                  <a:pt x="3388" y="209968"/>
                </a:lnTo>
                <a:lnTo>
                  <a:pt x="6068" y="199324"/>
                </a:lnTo>
                <a:lnTo>
                  <a:pt x="9125" y="190958"/>
                </a:lnTo>
                <a:lnTo>
                  <a:pt x="12434" y="184110"/>
                </a:lnTo>
                <a:lnTo>
                  <a:pt x="15909" y="178275"/>
                </a:lnTo>
                <a:lnTo>
                  <a:pt x="18226" y="173115"/>
                </a:lnTo>
                <a:lnTo>
                  <a:pt x="19771" y="168405"/>
                </a:lnTo>
                <a:lnTo>
                  <a:pt x="20801" y="163995"/>
                </a:lnTo>
                <a:lnTo>
                  <a:pt x="25332" y="155709"/>
                </a:lnTo>
                <a:lnTo>
                  <a:pt x="28318" y="151721"/>
                </a:lnTo>
                <a:lnTo>
                  <a:pt x="32849" y="146522"/>
                </a:lnTo>
                <a:lnTo>
                  <a:pt x="38409" y="140517"/>
                </a:lnTo>
                <a:lnTo>
                  <a:pt x="44657" y="133973"/>
                </a:lnTo>
                <a:lnTo>
                  <a:pt x="51361" y="128341"/>
                </a:lnTo>
                <a:lnTo>
                  <a:pt x="58371" y="123316"/>
                </a:lnTo>
                <a:lnTo>
                  <a:pt x="65584" y="118696"/>
                </a:lnTo>
                <a:lnTo>
                  <a:pt x="72933" y="115616"/>
                </a:lnTo>
                <a:lnTo>
                  <a:pt x="80371" y="113562"/>
                </a:lnTo>
                <a:lnTo>
                  <a:pt x="87871" y="112193"/>
                </a:lnTo>
                <a:lnTo>
                  <a:pt x="94141" y="111281"/>
                </a:lnTo>
                <a:lnTo>
                  <a:pt x="99591" y="110672"/>
                </a:lnTo>
                <a:lnTo>
                  <a:pt x="104495" y="110267"/>
                </a:lnTo>
                <a:lnTo>
                  <a:pt x="109033" y="109997"/>
                </a:lnTo>
                <a:lnTo>
                  <a:pt x="117463" y="109696"/>
                </a:lnTo>
                <a:lnTo>
                  <a:pt x="121489" y="110886"/>
                </a:lnTo>
                <a:lnTo>
                  <a:pt x="125442" y="112949"/>
                </a:lnTo>
                <a:lnTo>
                  <a:pt x="129348" y="115594"/>
                </a:lnTo>
                <a:lnTo>
                  <a:pt x="133222" y="117358"/>
                </a:lnTo>
                <a:lnTo>
                  <a:pt x="137075" y="118534"/>
                </a:lnTo>
                <a:lnTo>
                  <a:pt x="140913" y="119318"/>
                </a:lnTo>
                <a:lnTo>
                  <a:pt x="144743" y="122380"/>
                </a:lnTo>
                <a:lnTo>
                  <a:pt x="148565" y="126962"/>
                </a:lnTo>
                <a:lnTo>
                  <a:pt x="152384" y="132556"/>
                </a:lnTo>
                <a:lnTo>
                  <a:pt x="154930" y="137556"/>
                </a:lnTo>
                <a:lnTo>
                  <a:pt x="156626" y="142159"/>
                </a:lnTo>
                <a:lnTo>
                  <a:pt x="157758" y="146498"/>
                </a:lnTo>
                <a:lnTo>
                  <a:pt x="162401" y="154706"/>
                </a:lnTo>
                <a:lnTo>
                  <a:pt x="165418" y="158672"/>
                </a:lnTo>
                <a:lnTo>
                  <a:pt x="168769" y="166466"/>
                </a:lnTo>
                <a:lnTo>
                  <a:pt x="170259" y="174164"/>
                </a:lnTo>
                <a:lnTo>
                  <a:pt x="170921" y="181818"/>
                </a:lnTo>
                <a:lnTo>
                  <a:pt x="171098" y="186907"/>
                </a:lnTo>
                <a:lnTo>
                  <a:pt x="171294" y="199335"/>
                </a:lnTo>
                <a:lnTo>
                  <a:pt x="170076" y="204935"/>
                </a:lnTo>
                <a:lnTo>
                  <a:pt x="167994" y="209938"/>
                </a:lnTo>
                <a:lnTo>
                  <a:pt x="165336" y="214544"/>
                </a:lnTo>
                <a:lnTo>
                  <a:pt x="158996" y="226435"/>
                </a:lnTo>
                <a:lnTo>
                  <a:pt x="155527" y="233162"/>
                </a:lnTo>
                <a:lnTo>
                  <a:pt x="151945" y="238916"/>
                </a:lnTo>
                <a:lnTo>
                  <a:pt x="148287" y="244023"/>
                </a:lnTo>
                <a:lnTo>
                  <a:pt x="144578" y="248697"/>
                </a:lnTo>
                <a:lnTo>
                  <a:pt x="140835" y="253083"/>
                </a:lnTo>
                <a:lnTo>
                  <a:pt x="137070" y="257277"/>
                </a:lnTo>
                <a:lnTo>
                  <a:pt x="129500" y="265324"/>
                </a:lnTo>
                <a:lnTo>
                  <a:pt x="121902" y="273134"/>
                </a:lnTo>
                <a:lnTo>
                  <a:pt x="118099" y="275725"/>
                </a:lnTo>
                <a:lnTo>
                  <a:pt x="114293" y="277452"/>
                </a:lnTo>
                <a:lnTo>
                  <a:pt x="110485" y="278603"/>
                </a:lnTo>
                <a:lnTo>
                  <a:pt x="106677" y="279370"/>
                </a:lnTo>
                <a:lnTo>
                  <a:pt x="102868" y="279882"/>
                </a:lnTo>
                <a:lnTo>
                  <a:pt x="99059" y="280223"/>
                </a:lnTo>
                <a:lnTo>
                  <a:pt x="93979" y="280451"/>
                </a:lnTo>
                <a:lnTo>
                  <a:pt x="75965" y="280771"/>
                </a:lnTo>
                <a:lnTo>
                  <a:pt x="47743" y="280887"/>
                </a:lnTo>
                <a:lnTo>
                  <a:pt x="41988" y="279624"/>
                </a:lnTo>
                <a:lnTo>
                  <a:pt x="36883" y="277511"/>
                </a:lnTo>
                <a:lnTo>
                  <a:pt x="32208" y="274832"/>
                </a:lnTo>
                <a:lnTo>
                  <a:pt x="27823" y="273046"/>
                </a:lnTo>
                <a:lnTo>
                  <a:pt x="23628" y="271857"/>
                </a:lnTo>
                <a:lnTo>
                  <a:pt x="13840" y="269945"/>
                </a:lnTo>
                <a:lnTo>
                  <a:pt x="9115" y="266298"/>
                </a:lnTo>
                <a:lnTo>
                  <a:pt x="0" y="25804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913"/>
          <p:cNvSpPr/>
          <p:nvPr/>
        </p:nvSpPr>
        <p:spPr>
          <a:xfrm>
            <a:off x="6812801" y="3808451"/>
            <a:ext cx="319519" cy="294705"/>
          </a:xfrm>
          <a:custGeom>
            <a:avLst/>
            <a:gdLst/>
            <a:ahLst/>
            <a:cxnLst/>
            <a:rect l="0" t="0" r="0" b="0"/>
            <a:pathLst>
              <a:path w="319519" h="294705">
                <a:moveTo>
                  <a:pt x="228079" y="20599"/>
                </a:moveTo>
                <a:lnTo>
                  <a:pt x="138669" y="20599"/>
                </a:lnTo>
                <a:lnTo>
                  <a:pt x="131642" y="21869"/>
                </a:lnTo>
                <a:lnTo>
                  <a:pt x="124418" y="23985"/>
                </a:lnTo>
                <a:lnTo>
                  <a:pt x="117062" y="26666"/>
                </a:lnTo>
                <a:lnTo>
                  <a:pt x="110887" y="28454"/>
                </a:lnTo>
                <a:lnTo>
                  <a:pt x="105501" y="29645"/>
                </a:lnTo>
                <a:lnTo>
                  <a:pt x="96129" y="30970"/>
                </a:lnTo>
                <a:lnTo>
                  <a:pt x="87731" y="31558"/>
                </a:lnTo>
                <a:lnTo>
                  <a:pt x="83713" y="32985"/>
                </a:lnTo>
                <a:lnTo>
                  <a:pt x="75863" y="37957"/>
                </a:lnTo>
                <a:lnTo>
                  <a:pt x="68141" y="41013"/>
                </a:lnTo>
                <a:lnTo>
                  <a:pt x="64303" y="41828"/>
                </a:lnTo>
                <a:lnTo>
                  <a:pt x="56653" y="46121"/>
                </a:lnTo>
                <a:lnTo>
                  <a:pt x="52834" y="49043"/>
                </a:lnTo>
                <a:lnTo>
                  <a:pt x="47749" y="54801"/>
                </a:lnTo>
                <a:lnTo>
                  <a:pt x="41819" y="62451"/>
                </a:lnTo>
                <a:lnTo>
                  <a:pt x="35325" y="71360"/>
                </a:lnTo>
                <a:lnTo>
                  <a:pt x="30997" y="78569"/>
                </a:lnTo>
                <a:lnTo>
                  <a:pt x="28110" y="84646"/>
                </a:lnTo>
                <a:lnTo>
                  <a:pt x="26186" y="89967"/>
                </a:lnTo>
                <a:lnTo>
                  <a:pt x="23634" y="94784"/>
                </a:lnTo>
                <a:lnTo>
                  <a:pt x="17411" y="103523"/>
                </a:lnTo>
                <a:lnTo>
                  <a:pt x="13799" y="111640"/>
                </a:lnTo>
                <a:lnTo>
                  <a:pt x="10923" y="120751"/>
                </a:lnTo>
                <a:lnTo>
                  <a:pt x="8378" y="126737"/>
                </a:lnTo>
                <a:lnTo>
                  <a:pt x="5412" y="133268"/>
                </a:lnTo>
                <a:lnTo>
                  <a:pt x="3434" y="140161"/>
                </a:lnTo>
                <a:lnTo>
                  <a:pt x="2116" y="147297"/>
                </a:lnTo>
                <a:lnTo>
                  <a:pt x="1237" y="154594"/>
                </a:lnTo>
                <a:lnTo>
                  <a:pt x="651" y="161999"/>
                </a:lnTo>
                <a:lnTo>
                  <a:pt x="260" y="169475"/>
                </a:lnTo>
                <a:lnTo>
                  <a:pt x="0" y="177000"/>
                </a:lnTo>
                <a:lnTo>
                  <a:pt x="1096" y="183286"/>
                </a:lnTo>
                <a:lnTo>
                  <a:pt x="3097" y="188747"/>
                </a:lnTo>
                <a:lnTo>
                  <a:pt x="5701" y="193657"/>
                </a:lnTo>
                <a:lnTo>
                  <a:pt x="8594" y="202500"/>
                </a:lnTo>
                <a:lnTo>
                  <a:pt x="9366" y="206636"/>
                </a:lnTo>
                <a:lnTo>
                  <a:pt x="11150" y="209394"/>
                </a:lnTo>
                <a:lnTo>
                  <a:pt x="13610" y="211232"/>
                </a:lnTo>
                <a:lnTo>
                  <a:pt x="16520" y="212458"/>
                </a:lnTo>
                <a:lnTo>
                  <a:pt x="23139" y="217206"/>
                </a:lnTo>
                <a:lnTo>
                  <a:pt x="26682" y="220250"/>
                </a:lnTo>
                <a:lnTo>
                  <a:pt x="30314" y="222280"/>
                </a:lnTo>
                <a:lnTo>
                  <a:pt x="37737" y="224535"/>
                </a:lnTo>
                <a:lnTo>
                  <a:pt x="41494" y="223866"/>
                </a:lnTo>
                <a:lnTo>
                  <a:pt x="49056" y="219736"/>
                </a:lnTo>
                <a:lnTo>
                  <a:pt x="56650" y="217054"/>
                </a:lnTo>
                <a:lnTo>
                  <a:pt x="60453" y="216339"/>
                </a:lnTo>
                <a:lnTo>
                  <a:pt x="68065" y="212158"/>
                </a:lnTo>
                <a:lnTo>
                  <a:pt x="71872" y="209265"/>
                </a:lnTo>
                <a:lnTo>
                  <a:pt x="75681" y="204796"/>
                </a:lnTo>
                <a:lnTo>
                  <a:pt x="79490" y="199277"/>
                </a:lnTo>
                <a:lnTo>
                  <a:pt x="83299" y="193057"/>
                </a:lnTo>
                <a:lnTo>
                  <a:pt x="87109" y="187641"/>
                </a:lnTo>
                <a:lnTo>
                  <a:pt x="90919" y="182760"/>
                </a:lnTo>
                <a:lnTo>
                  <a:pt x="98539" y="173950"/>
                </a:lnTo>
                <a:lnTo>
                  <a:pt x="106158" y="165801"/>
                </a:lnTo>
                <a:lnTo>
                  <a:pt x="109969" y="160581"/>
                </a:lnTo>
                <a:lnTo>
                  <a:pt x="113779" y="154560"/>
                </a:lnTo>
                <a:lnTo>
                  <a:pt x="117588" y="148006"/>
                </a:lnTo>
                <a:lnTo>
                  <a:pt x="121399" y="141097"/>
                </a:lnTo>
                <a:lnTo>
                  <a:pt x="129018" y="126647"/>
                </a:lnTo>
                <a:lnTo>
                  <a:pt x="140449" y="104231"/>
                </a:lnTo>
                <a:lnTo>
                  <a:pt x="144258" y="97944"/>
                </a:lnTo>
                <a:lnTo>
                  <a:pt x="148068" y="92482"/>
                </a:lnTo>
                <a:lnTo>
                  <a:pt x="151878" y="87571"/>
                </a:lnTo>
                <a:lnTo>
                  <a:pt x="154418" y="81757"/>
                </a:lnTo>
                <a:lnTo>
                  <a:pt x="156112" y="75341"/>
                </a:lnTo>
                <a:lnTo>
                  <a:pt x="157241" y="68523"/>
                </a:lnTo>
                <a:lnTo>
                  <a:pt x="157994" y="62708"/>
                </a:lnTo>
                <a:lnTo>
                  <a:pt x="158495" y="57562"/>
                </a:lnTo>
                <a:lnTo>
                  <a:pt x="158830" y="52861"/>
                </a:lnTo>
                <a:lnTo>
                  <a:pt x="160322" y="48456"/>
                </a:lnTo>
                <a:lnTo>
                  <a:pt x="165369" y="40176"/>
                </a:lnTo>
                <a:lnTo>
                  <a:pt x="168458" y="32263"/>
                </a:lnTo>
                <a:lnTo>
                  <a:pt x="169830" y="24513"/>
                </a:lnTo>
                <a:lnTo>
                  <a:pt x="170440" y="16835"/>
                </a:lnTo>
                <a:lnTo>
                  <a:pt x="170712" y="9189"/>
                </a:lnTo>
                <a:lnTo>
                  <a:pt x="170784" y="5372"/>
                </a:lnTo>
                <a:lnTo>
                  <a:pt x="169561" y="2827"/>
                </a:lnTo>
                <a:lnTo>
                  <a:pt x="167477" y="1131"/>
                </a:lnTo>
                <a:lnTo>
                  <a:pt x="164818" y="0"/>
                </a:lnTo>
                <a:lnTo>
                  <a:pt x="163045" y="516"/>
                </a:lnTo>
                <a:lnTo>
                  <a:pt x="161863" y="2130"/>
                </a:lnTo>
                <a:lnTo>
                  <a:pt x="161075" y="4477"/>
                </a:lnTo>
                <a:lnTo>
                  <a:pt x="161819" y="7310"/>
                </a:lnTo>
                <a:lnTo>
                  <a:pt x="166033" y="13846"/>
                </a:lnTo>
                <a:lnTo>
                  <a:pt x="168753" y="20984"/>
                </a:lnTo>
                <a:lnTo>
                  <a:pt x="169478" y="24666"/>
                </a:lnTo>
                <a:lnTo>
                  <a:pt x="169961" y="30930"/>
                </a:lnTo>
                <a:lnTo>
                  <a:pt x="170284" y="38916"/>
                </a:lnTo>
                <a:lnTo>
                  <a:pt x="170499" y="48050"/>
                </a:lnTo>
                <a:lnTo>
                  <a:pt x="171912" y="56680"/>
                </a:lnTo>
                <a:lnTo>
                  <a:pt x="174124" y="64973"/>
                </a:lnTo>
                <a:lnTo>
                  <a:pt x="176870" y="73041"/>
                </a:lnTo>
                <a:lnTo>
                  <a:pt x="178699" y="80960"/>
                </a:lnTo>
                <a:lnTo>
                  <a:pt x="179919" y="88780"/>
                </a:lnTo>
                <a:lnTo>
                  <a:pt x="180732" y="96533"/>
                </a:lnTo>
                <a:lnTo>
                  <a:pt x="181275" y="108051"/>
                </a:lnTo>
                <a:lnTo>
                  <a:pt x="181876" y="137783"/>
                </a:lnTo>
                <a:lnTo>
                  <a:pt x="183307" y="150791"/>
                </a:lnTo>
                <a:lnTo>
                  <a:pt x="185531" y="162004"/>
                </a:lnTo>
                <a:lnTo>
                  <a:pt x="188284" y="172019"/>
                </a:lnTo>
                <a:lnTo>
                  <a:pt x="190118" y="183775"/>
                </a:lnTo>
                <a:lnTo>
                  <a:pt x="191342" y="196693"/>
                </a:lnTo>
                <a:lnTo>
                  <a:pt x="192158" y="210385"/>
                </a:lnTo>
                <a:lnTo>
                  <a:pt x="193972" y="220783"/>
                </a:lnTo>
                <a:lnTo>
                  <a:pt x="196451" y="228985"/>
                </a:lnTo>
                <a:lnTo>
                  <a:pt x="199373" y="235723"/>
                </a:lnTo>
                <a:lnTo>
                  <a:pt x="201322" y="242755"/>
                </a:lnTo>
                <a:lnTo>
                  <a:pt x="202621" y="249983"/>
                </a:lnTo>
                <a:lnTo>
                  <a:pt x="203487" y="257341"/>
                </a:lnTo>
                <a:lnTo>
                  <a:pt x="205334" y="263517"/>
                </a:lnTo>
                <a:lnTo>
                  <a:pt x="207835" y="268904"/>
                </a:lnTo>
                <a:lnTo>
                  <a:pt x="210773" y="273766"/>
                </a:lnTo>
                <a:lnTo>
                  <a:pt x="217424" y="282554"/>
                </a:lnTo>
                <a:lnTo>
                  <a:pt x="220975" y="286676"/>
                </a:lnTo>
                <a:lnTo>
                  <a:pt x="224613" y="289423"/>
                </a:lnTo>
                <a:lnTo>
                  <a:pt x="232041" y="292476"/>
                </a:lnTo>
                <a:lnTo>
                  <a:pt x="239577" y="293833"/>
                </a:lnTo>
                <a:lnTo>
                  <a:pt x="247159" y="294436"/>
                </a:lnTo>
                <a:lnTo>
                  <a:pt x="254762" y="294704"/>
                </a:lnTo>
                <a:lnTo>
                  <a:pt x="257297" y="293506"/>
                </a:lnTo>
                <a:lnTo>
                  <a:pt x="258988" y="291437"/>
                </a:lnTo>
                <a:lnTo>
                  <a:pt x="260115" y="288787"/>
                </a:lnTo>
                <a:lnTo>
                  <a:pt x="264753" y="282457"/>
                </a:lnTo>
                <a:lnTo>
                  <a:pt x="267769" y="278991"/>
                </a:lnTo>
                <a:lnTo>
                  <a:pt x="269779" y="275410"/>
                </a:lnTo>
                <a:lnTo>
                  <a:pt x="272012" y="268045"/>
                </a:lnTo>
                <a:lnTo>
                  <a:pt x="276391" y="260538"/>
                </a:lnTo>
                <a:lnTo>
                  <a:pt x="282571" y="252968"/>
                </a:lnTo>
                <a:lnTo>
                  <a:pt x="289551" y="245370"/>
                </a:lnTo>
                <a:lnTo>
                  <a:pt x="293190" y="240297"/>
                </a:lnTo>
                <a:lnTo>
                  <a:pt x="296886" y="234374"/>
                </a:lnTo>
                <a:lnTo>
                  <a:pt x="300620" y="227885"/>
                </a:lnTo>
                <a:lnTo>
                  <a:pt x="304380" y="222290"/>
                </a:lnTo>
                <a:lnTo>
                  <a:pt x="308156" y="217290"/>
                </a:lnTo>
                <a:lnTo>
                  <a:pt x="319518" y="20347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914"/>
          <p:cNvSpPr/>
          <p:nvPr/>
        </p:nvSpPr>
        <p:spPr>
          <a:xfrm>
            <a:off x="7178040" y="3851909"/>
            <a:ext cx="217170" cy="80012"/>
          </a:xfrm>
          <a:custGeom>
            <a:avLst/>
            <a:gdLst/>
            <a:ahLst/>
            <a:cxnLst/>
            <a:rect l="0" t="0" r="0" b="0"/>
            <a:pathLst>
              <a:path w="217170" h="80012">
                <a:moveTo>
                  <a:pt x="0" y="80011"/>
                </a:moveTo>
                <a:lnTo>
                  <a:pt x="31818" y="64101"/>
                </a:lnTo>
                <a:lnTo>
                  <a:pt x="37722" y="61785"/>
                </a:lnTo>
                <a:lnTo>
                  <a:pt x="42927" y="60240"/>
                </a:lnTo>
                <a:lnTo>
                  <a:pt x="47669" y="59210"/>
                </a:lnTo>
                <a:lnTo>
                  <a:pt x="53369" y="57254"/>
                </a:lnTo>
                <a:lnTo>
                  <a:pt x="59709" y="54679"/>
                </a:lnTo>
                <a:lnTo>
                  <a:pt x="66475" y="51693"/>
                </a:lnTo>
                <a:lnTo>
                  <a:pt x="72256" y="49702"/>
                </a:lnTo>
                <a:lnTo>
                  <a:pt x="77382" y="48375"/>
                </a:lnTo>
                <a:lnTo>
                  <a:pt x="82068" y="47490"/>
                </a:lnTo>
                <a:lnTo>
                  <a:pt x="87732" y="45630"/>
                </a:lnTo>
                <a:lnTo>
                  <a:pt x="94047" y="43120"/>
                </a:lnTo>
                <a:lnTo>
                  <a:pt x="100798" y="40177"/>
                </a:lnTo>
                <a:lnTo>
                  <a:pt x="106569" y="38215"/>
                </a:lnTo>
                <a:lnTo>
                  <a:pt x="111685" y="36907"/>
                </a:lnTo>
                <a:lnTo>
                  <a:pt x="116367" y="36035"/>
                </a:lnTo>
                <a:lnTo>
                  <a:pt x="122028" y="34183"/>
                </a:lnTo>
                <a:lnTo>
                  <a:pt x="128342" y="31679"/>
                </a:lnTo>
                <a:lnTo>
                  <a:pt x="135091" y="28740"/>
                </a:lnTo>
                <a:lnTo>
                  <a:pt x="142131" y="26780"/>
                </a:lnTo>
                <a:lnTo>
                  <a:pt x="149364" y="25473"/>
                </a:lnTo>
                <a:lnTo>
                  <a:pt x="156725" y="24602"/>
                </a:lnTo>
                <a:lnTo>
                  <a:pt x="164173" y="22752"/>
                </a:lnTo>
                <a:lnTo>
                  <a:pt x="171679" y="20248"/>
                </a:lnTo>
                <a:lnTo>
                  <a:pt x="189839" y="13172"/>
                </a:lnTo>
                <a:lnTo>
                  <a:pt x="192600" y="11322"/>
                </a:lnTo>
                <a:lnTo>
                  <a:pt x="195709" y="8818"/>
                </a:lnTo>
                <a:lnTo>
                  <a:pt x="199053" y="5879"/>
                </a:lnTo>
                <a:lnTo>
                  <a:pt x="202552" y="3919"/>
                </a:lnTo>
                <a:lnTo>
                  <a:pt x="206155" y="2613"/>
                </a:lnTo>
                <a:lnTo>
                  <a:pt x="217169"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915"/>
          <p:cNvSpPr/>
          <p:nvPr/>
        </p:nvSpPr>
        <p:spPr>
          <a:xfrm>
            <a:off x="7251465" y="3771900"/>
            <a:ext cx="98026" cy="251460"/>
          </a:xfrm>
          <a:custGeom>
            <a:avLst/>
            <a:gdLst/>
            <a:ahLst/>
            <a:cxnLst/>
            <a:rect l="0" t="0" r="0" b="0"/>
            <a:pathLst>
              <a:path w="98026" h="251460">
                <a:moveTo>
                  <a:pt x="6585" y="0"/>
                </a:moveTo>
                <a:lnTo>
                  <a:pt x="517" y="12135"/>
                </a:lnTo>
                <a:lnTo>
                  <a:pt x="0" y="16980"/>
                </a:lnTo>
                <a:lnTo>
                  <a:pt x="924" y="21480"/>
                </a:lnTo>
                <a:lnTo>
                  <a:pt x="2811" y="25750"/>
                </a:lnTo>
                <a:lnTo>
                  <a:pt x="5339" y="33676"/>
                </a:lnTo>
                <a:lnTo>
                  <a:pt x="11534" y="56031"/>
                </a:lnTo>
                <a:lnTo>
                  <a:pt x="13694" y="65293"/>
                </a:lnTo>
                <a:lnTo>
                  <a:pt x="15134" y="72739"/>
                </a:lnTo>
                <a:lnTo>
                  <a:pt x="16095" y="78972"/>
                </a:lnTo>
                <a:lnTo>
                  <a:pt x="18005" y="85668"/>
                </a:lnTo>
                <a:lnTo>
                  <a:pt x="20548" y="92672"/>
                </a:lnTo>
                <a:lnTo>
                  <a:pt x="23513" y="99881"/>
                </a:lnTo>
                <a:lnTo>
                  <a:pt x="29300" y="111037"/>
                </a:lnTo>
                <a:lnTo>
                  <a:pt x="59191" y="164408"/>
                </a:lnTo>
                <a:lnTo>
                  <a:pt x="64515" y="174375"/>
                </a:lnTo>
                <a:lnTo>
                  <a:pt x="68064" y="182290"/>
                </a:lnTo>
                <a:lnTo>
                  <a:pt x="70432" y="188836"/>
                </a:lnTo>
                <a:lnTo>
                  <a:pt x="72009" y="194471"/>
                </a:lnTo>
                <a:lnTo>
                  <a:pt x="74331" y="200767"/>
                </a:lnTo>
                <a:lnTo>
                  <a:pt x="77148" y="207504"/>
                </a:lnTo>
                <a:lnTo>
                  <a:pt x="80298" y="214536"/>
                </a:lnTo>
                <a:lnTo>
                  <a:pt x="82396" y="220494"/>
                </a:lnTo>
                <a:lnTo>
                  <a:pt x="83795" y="225736"/>
                </a:lnTo>
                <a:lnTo>
                  <a:pt x="84729" y="230501"/>
                </a:lnTo>
                <a:lnTo>
                  <a:pt x="86621" y="233677"/>
                </a:lnTo>
                <a:lnTo>
                  <a:pt x="89152" y="235794"/>
                </a:lnTo>
                <a:lnTo>
                  <a:pt x="92110" y="237206"/>
                </a:lnTo>
                <a:lnTo>
                  <a:pt x="94081" y="239417"/>
                </a:lnTo>
                <a:lnTo>
                  <a:pt x="95396" y="242161"/>
                </a:lnTo>
                <a:lnTo>
                  <a:pt x="98025" y="25145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916"/>
          <p:cNvSpPr/>
          <p:nvPr/>
        </p:nvSpPr>
        <p:spPr>
          <a:xfrm>
            <a:off x="7486650" y="3680459"/>
            <a:ext cx="228401" cy="354331"/>
          </a:xfrm>
          <a:custGeom>
            <a:avLst/>
            <a:gdLst/>
            <a:ahLst/>
            <a:cxnLst/>
            <a:rect l="0" t="0" r="0" b="0"/>
            <a:pathLst>
              <a:path w="228401" h="354331">
                <a:moveTo>
                  <a:pt x="0" y="0"/>
                </a:moveTo>
                <a:lnTo>
                  <a:pt x="15908" y="31818"/>
                </a:lnTo>
                <a:lnTo>
                  <a:pt x="19495" y="40263"/>
                </a:lnTo>
                <a:lnTo>
                  <a:pt x="23156" y="49702"/>
                </a:lnTo>
                <a:lnTo>
                  <a:pt x="26868" y="59805"/>
                </a:lnTo>
                <a:lnTo>
                  <a:pt x="29342" y="69080"/>
                </a:lnTo>
                <a:lnTo>
                  <a:pt x="30991" y="77803"/>
                </a:lnTo>
                <a:lnTo>
                  <a:pt x="32091" y="86159"/>
                </a:lnTo>
                <a:lnTo>
                  <a:pt x="34094" y="94270"/>
                </a:lnTo>
                <a:lnTo>
                  <a:pt x="36699" y="102216"/>
                </a:lnTo>
                <a:lnTo>
                  <a:pt x="39706" y="110054"/>
                </a:lnTo>
                <a:lnTo>
                  <a:pt x="41710" y="117820"/>
                </a:lnTo>
                <a:lnTo>
                  <a:pt x="43046" y="125537"/>
                </a:lnTo>
                <a:lnTo>
                  <a:pt x="43938" y="133221"/>
                </a:lnTo>
                <a:lnTo>
                  <a:pt x="45801" y="140884"/>
                </a:lnTo>
                <a:lnTo>
                  <a:pt x="48314" y="148533"/>
                </a:lnTo>
                <a:lnTo>
                  <a:pt x="51259" y="156172"/>
                </a:lnTo>
                <a:lnTo>
                  <a:pt x="53223" y="165075"/>
                </a:lnTo>
                <a:lnTo>
                  <a:pt x="54532" y="174820"/>
                </a:lnTo>
                <a:lnTo>
                  <a:pt x="55404" y="185127"/>
                </a:lnTo>
                <a:lnTo>
                  <a:pt x="55986" y="194538"/>
                </a:lnTo>
                <a:lnTo>
                  <a:pt x="56632" y="211768"/>
                </a:lnTo>
                <a:lnTo>
                  <a:pt x="56996" y="229681"/>
                </a:lnTo>
                <a:lnTo>
                  <a:pt x="58317" y="235671"/>
                </a:lnTo>
                <a:lnTo>
                  <a:pt x="60468" y="242204"/>
                </a:lnTo>
                <a:lnTo>
                  <a:pt x="63172" y="249099"/>
                </a:lnTo>
                <a:lnTo>
                  <a:pt x="64974" y="256236"/>
                </a:lnTo>
                <a:lnTo>
                  <a:pt x="66176" y="263534"/>
                </a:lnTo>
                <a:lnTo>
                  <a:pt x="66977" y="270940"/>
                </a:lnTo>
                <a:lnTo>
                  <a:pt x="67512" y="279687"/>
                </a:lnTo>
                <a:lnTo>
                  <a:pt x="68440" y="313974"/>
                </a:lnTo>
                <a:lnTo>
                  <a:pt x="68486" y="314726"/>
                </a:lnTo>
                <a:lnTo>
                  <a:pt x="68551" y="307177"/>
                </a:lnTo>
                <a:lnTo>
                  <a:pt x="68576" y="273332"/>
                </a:lnTo>
                <a:lnTo>
                  <a:pt x="69847" y="267311"/>
                </a:lnTo>
                <a:lnTo>
                  <a:pt x="71964" y="260758"/>
                </a:lnTo>
                <a:lnTo>
                  <a:pt x="74646" y="253849"/>
                </a:lnTo>
                <a:lnTo>
                  <a:pt x="78974" y="245433"/>
                </a:lnTo>
                <a:lnTo>
                  <a:pt x="84399" y="236012"/>
                </a:lnTo>
                <a:lnTo>
                  <a:pt x="90556" y="225921"/>
                </a:lnTo>
                <a:lnTo>
                  <a:pt x="95931" y="217925"/>
                </a:lnTo>
                <a:lnTo>
                  <a:pt x="100783" y="211323"/>
                </a:lnTo>
                <a:lnTo>
                  <a:pt x="105288" y="205652"/>
                </a:lnTo>
                <a:lnTo>
                  <a:pt x="109563" y="200602"/>
                </a:lnTo>
                <a:lnTo>
                  <a:pt x="113681" y="195964"/>
                </a:lnTo>
                <a:lnTo>
                  <a:pt x="121645" y="187425"/>
                </a:lnTo>
                <a:lnTo>
                  <a:pt x="129418" y="179397"/>
                </a:lnTo>
                <a:lnTo>
                  <a:pt x="133268" y="176748"/>
                </a:lnTo>
                <a:lnTo>
                  <a:pt x="137105" y="174983"/>
                </a:lnTo>
                <a:lnTo>
                  <a:pt x="140934" y="173805"/>
                </a:lnTo>
                <a:lnTo>
                  <a:pt x="144755" y="171750"/>
                </a:lnTo>
                <a:lnTo>
                  <a:pt x="148573" y="169110"/>
                </a:lnTo>
                <a:lnTo>
                  <a:pt x="152389" y="166081"/>
                </a:lnTo>
                <a:lnTo>
                  <a:pt x="157472" y="164060"/>
                </a:lnTo>
                <a:lnTo>
                  <a:pt x="163401" y="162714"/>
                </a:lnTo>
                <a:lnTo>
                  <a:pt x="169895" y="161816"/>
                </a:lnTo>
                <a:lnTo>
                  <a:pt x="175493" y="162488"/>
                </a:lnTo>
                <a:lnTo>
                  <a:pt x="180495" y="164205"/>
                </a:lnTo>
                <a:lnTo>
                  <a:pt x="185100" y="166620"/>
                </a:lnTo>
                <a:lnTo>
                  <a:pt x="189440" y="168230"/>
                </a:lnTo>
                <a:lnTo>
                  <a:pt x="193602" y="169304"/>
                </a:lnTo>
                <a:lnTo>
                  <a:pt x="197648" y="170019"/>
                </a:lnTo>
                <a:lnTo>
                  <a:pt x="201616" y="171767"/>
                </a:lnTo>
                <a:lnTo>
                  <a:pt x="205530" y="174201"/>
                </a:lnTo>
                <a:lnTo>
                  <a:pt x="209410" y="177094"/>
                </a:lnTo>
                <a:lnTo>
                  <a:pt x="213267" y="179023"/>
                </a:lnTo>
                <a:lnTo>
                  <a:pt x="217107" y="180309"/>
                </a:lnTo>
                <a:lnTo>
                  <a:pt x="220938" y="181166"/>
                </a:lnTo>
                <a:lnTo>
                  <a:pt x="223492" y="183007"/>
                </a:lnTo>
                <a:lnTo>
                  <a:pt x="225194" y="185505"/>
                </a:lnTo>
                <a:lnTo>
                  <a:pt x="226329" y="188440"/>
                </a:lnTo>
                <a:lnTo>
                  <a:pt x="227086" y="195477"/>
                </a:lnTo>
                <a:lnTo>
                  <a:pt x="227590" y="205248"/>
                </a:lnTo>
                <a:lnTo>
                  <a:pt x="228400" y="239228"/>
                </a:lnTo>
                <a:lnTo>
                  <a:pt x="227196" y="244575"/>
                </a:lnTo>
                <a:lnTo>
                  <a:pt x="222473" y="253904"/>
                </a:lnTo>
                <a:lnTo>
                  <a:pt x="218165" y="259439"/>
                </a:lnTo>
                <a:lnTo>
                  <a:pt x="212753" y="265670"/>
                </a:lnTo>
                <a:lnTo>
                  <a:pt x="206605" y="272363"/>
                </a:lnTo>
                <a:lnTo>
                  <a:pt x="199966" y="280636"/>
                </a:lnTo>
                <a:lnTo>
                  <a:pt x="193001" y="289961"/>
                </a:lnTo>
                <a:lnTo>
                  <a:pt x="185817" y="299987"/>
                </a:lnTo>
                <a:lnTo>
                  <a:pt x="178488" y="307942"/>
                </a:lnTo>
                <a:lnTo>
                  <a:pt x="171061" y="314514"/>
                </a:lnTo>
                <a:lnTo>
                  <a:pt x="163571" y="320167"/>
                </a:lnTo>
                <a:lnTo>
                  <a:pt x="156037" y="326475"/>
                </a:lnTo>
                <a:lnTo>
                  <a:pt x="148475" y="333220"/>
                </a:lnTo>
                <a:lnTo>
                  <a:pt x="140893" y="340257"/>
                </a:lnTo>
                <a:lnTo>
                  <a:pt x="134568" y="344948"/>
                </a:lnTo>
                <a:lnTo>
                  <a:pt x="129082" y="348076"/>
                </a:lnTo>
                <a:lnTo>
                  <a:pt x="124155" y="350160"/>
                </a:lnTo>
                <a:lnTo>
                  <a:pt x="118329" y="351550"/>
                </a:lnTo>
                <a:lnTo>
                  <a:pt x="111907" y="352477"/>
                </a:lnTo>
                <a:lnTo>
                  <a:pt x="105085" y="353095"/>
                </a:lnTo>
                <a:lnTo>
                  <a:pt x="97996" y="353507"/>
                </a:lnTo>
                <a:lnTo>
                  <a:pt x="72955" y="354222"/>
                </a:lnTo>
                <a:lnTo>
                  <a:pt x="57150" y="35433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917"/>
          <p:cNvSpPr/>
          <p:nvPr/>
        </p:nvSpPr>
        <p:spPr>
          <a:xfrm>
            <a:off x="7840979" y="3806189"/>
            <a:ext cx="194312" cy="57151"/>
          </a:xfrm>
          <a:custGeom>
            <a:avLst/>
            <a:gdLst/>
            <a:ahLst/>
            <a:cxnLst/>
            <a:rect l="0" t="0" r="0" b="0"/>
            <a:pathLst>
              <a:path w="194312" h="57151">
                <a:moveTo>
                  <a:pt x="0" y="57150"/>
                </a:moveTo>
                <a:lnTo>
                  <a:pt x="12137" y="51083"/>
                </a:lnTo>
                <a:lnTo>
                  <a:pt x="16980" y="49295"/>
                </a:lnTo>
                <a:lnTo>
                  <a:pt x="21480" y="48104"/>
                </a:lnTo>
                <a:lnTo>
                  <a:pt x="25750" y="47309"/>
                </a:lnTo>
                <a:lnTo>
                  <a:pt x="29867" y="46780"/>
                </a:lnTo>
                <a:lnTo>
                  <a:pt x="33882" y="46427"/>
                </a:lnTo>
                <a:lnTo>
                  <a:pt x="37828" y="46191"/>
                </a:lnTo>
                <a:lnTo>
                  <a:pt x="45600" y="45930"/>
                </a:lnTo>
                <a:lnTo>
                  <a:pt x="49450" y="45860"/>
                </a:lnTo>
                <a:lnTo>
                  <a:pt x="54556" y="44544"/>
                </a:lnTo>
                <a:lnTo>
                  <a:pt x="60501" y="42396"/>
                </a:lnTo>
                <a:lnTo>
                  <a:pt x="67004" y="39694"/>
                </a:lnTo>
                <a:lnTo>
                  <a:pt x="75150" y="36623"/>
                </a:lnTo>
                <a:lnTo>
                  <a:pt x="94361" y="29824"/>
                </a:lnTo>
                <a:lnTo>
                  <a:pt x="102278" y="27503"/>
                </a:lnTo>
                <a:lnTo>
                  <a:pt x="108824" y="25955"/>
                </a:lnTo>
                <a:lnTo>
                  <a:pt x="114460" y="24924"/>
                </a:lnTo>
                <a:lnTo>
                  <a:pt x="122027" y="22966"/>
                </a:lnTo>
                <a:lnTo>
                  <a:pt x="130882" y="20391"/>
                </a:lnTo>
                <a:lnTo>
                  <a:pt x="140594" y="17404"/>
                </a:lnTo>
                <a:lnTo>
                  <a:pt x="148340" y="14143"/>
                </a:lnTo>
                <a:lnTo>
                  <a:pt x="154774" y="10698"/>
                </a:lnTo>
                <a:lnTo>
                  <a:pt x="160332" y="7133"/>
                </a:lnTo>
                <a:lnTo>
                  <a:pt x="165309" y="4755"/>
                </a:lnTo>
                <a:lnTo>
                  <a:pt x="169895" y="3171"/>
                </a:lnTo>
                <a:lnTo>
                  <a:pt x="194311"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918"/>
          <p:cNvSpPr/>
          <p:nvPr/>
        </p:nvSpPr>
        <p:spPr>
          <a:xfrm>
            <a:off x="7886700" y="3886200"/>
            <a:ext cx="205741" cy="80010"/>
          </a:xfrm>
          <a:custGeom>
            <a:avLst/>
            <a:gdLst/>
            <a:ahLst/>
            <a:cxnLst/>
            <a:rect l="0" t="0" r="0" b="0"/>
            <a:pathLst>
              <a:path w="205741" h="80010">
                <a:moveTo>
                  <a:pt x="0" y="80009"/>
                </a:moveTo>
                <a:lnTo>
                  <a:pt x="6067" y="67874"/>
                </a:lnTo>
                <a:lnTo>
                  <a:pt x="10395" y="63029"/>
                </a:lnTo>
                <a:lnTo>
                  <a:pt x="15819" y="58529"/>
                </a:lnTo>
                <a:lnTo>
                  <a:pt x="21976" y="54259"/>
                </a:lnTo>
                <a:lnTo>
                  <a:pt x="28620" y="50143"/>
                </a:lnTo>
                <a:lnTo>
                  <a:pt x="35590" y="46128"/>
                </a:lnTo>
                <a:lnTo>
                  <a:pt x="42777" y="42182"/>
                </a:lnTo>
                <a:lnTo>
                  <a:pt x="48838" y="39551"/>
                </a:lnTo>
                <a:lnTo>
                  <a:pt x="54148" y="37798"/>
                </a:lnTo>
                <a:lnTo>
                  <a:pt x="58959" y="36628"/>
                </a:lnTo>
                <a:lnTo>
                  <a:pt x="64706" y="34578"/>
                </a:lnTo>
                <a:lnTo>
                  <a:pt x="71077" y="31942"/>
                </a:lnTo>
                <a:lnTo>
                  <a:pt x="77865" y="28914"/>
                </a:lnTo>
                <a:lnTo>
                  <a:pt x="83660" y="25626"/>
                </a:lnTo>
                <a:lnTo>
                  <a:pt x="88793" y="22164"/>
                </a:lnTo>
                <a:lnTo>
                  <a:pt x="93484" y="18586"/>
                </a:lnTo>
                <a:lnTo>
                  <a:pt x="97883" y="16200"/>
                </a:lnTo>
                <a:lnTo>
                  <a:pt x="102086" y="14610"/>
                </a:lnTo>
                <a:lnTo>
                  <a:pt x="106157" y="13550"/>
                </a:lnTo>
                <a:lnTo>
                  <a:pt x="110141" y="11573"/>
                </a:lnTo>
                <a:lnTo>
                  <a:pt x="114067" y="8985"/>
                </a:lnTo>
                <a:lnTo>
                  <a:pt x="117955" y="5990"/>
                </a:lnTo>
                <a:lnTo>
                  <a:pt x="121816" y="3993"/>
                </a:lnTo>
                <a:lnTo>
                  <a:pt x="125661" y="2662"/>
                </a:lnTo>
                <a:lnTo>
                  <a:pt x="129494" y="1775"/>
                </a:lnTo>
                <a:lnTo>
                  <a:pt x="134589" y="1183"/>
                </a:lnTo>
                <a:lnTo>
                  <a:pt x="140526" y="789"/>
                </a:lnTo>
                <a:lnTo>
                  <a:pt x="147024" y="525"/>
                </a:lnTo>
                <a:lnTo>
                  <a:pt x="161017" y="233"/>
                </a:lnTo>
                <a:lnTo>
                  <a:pt x="20574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919"/>
          <p:cNvSpPr/>
          <p:nvPr/>
        </p:nvSpPr>
        <p:spPr>
          <a:xfrm>
            <a:off x="8229600" y="3691889"/>
            <a:ext cx="1" cy="377191"/>
          </a:xfrm>
          <a:custGeom>
            <a:avLst/>
            <a:gdLst/>
            <a:ahLst/>
            <a:cxnLst/>
            <a:rect l="0" t="0" r="0" b="0"/>
            <a:pathLst>
              <a:path w="1" h="377191">
                <a:moveTo>
                  <a:pt x="0" y="0"/>
                </a:moveTo>
                <a:lnTo>
                  <a:pt x="0" y="3771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920"/>
          <p:cNvSpPr/>
          <p:nvPr/>
        </p:nvSpPr>
        <p:spPr>
          <a:xfrm>
            <a:off x="8357738" y="3669169"/>
            <a:ext cx="169042" cy="342556"/>
          </a:xfrm>
          <a:custGeom>
            <a:avLst/>
            <a:gdLst/>
            <a:ahLst/>
            <a:cxnLst/>
            <a:rect l="0" t="0" r="0" b="0"/>
            <a:pathLst>
              <a:path w="169042" h="342556">
                <a:moveTo>
                  <a:pt x="111891" y="11290"/>
                </a:moveTo>
                <a:lnTo>
                  <a:pt x="102050" y="1449"/>
                </a:lnTo>
                <a:lnTo>
                  <a:pt x="97781" y="567"/>
                </a:lnTo>
                <a:lnTo>
                  <a:pt x="90760" y="0"/>
                </a:lnTo>
                <a:lnTo>
                  <a:pt x="86414" y="3309"/>
                </a:lnTo>
                <a:lnTo>
                  <a:pt x="83476" y="5970"/>
                </a:lnTo>
                <a:lnTo>
                  <a:pt x="78978" y="11553"/>
                </a:lnTo>
                <a:lnTo>
                  <a:pt x="73439" y="19086"/>
                </a:lnTo>
                <a:lnTo>
                  <a:pt x="67207" y="27917"/>
                </a:lnTo>
                <a:lnTo>
                  <a:pt x="61782" y="36345"/>
                </a:lnTo>
                <a:lnTo>
                  <a:pt x="56895" y="44503"/>
                </a:lnTo>
                <a:lnTo>
                  <a:pt x="52368" y="52482"/>
                </a:lnTo>
                <a:lnTo>
                  <a:pt x="46809" y="61612"/>
                </a:lnTo>
                <a:lnTo>
                  <a:pt x="33859" y="81915"/>
                </a:lnTo>
                <a:lnTo>
                  <a:pt x="28119" y="90124"/>
                </a:lnTo>
                <a:lnTo>
                  <a:pt x="23024" y="96866"/>
                </a:lnTo>
                <a:lnTo>
                  <a:pt x="18356" y="102631"/>
                </a:lnTo>
                <a:lnTo>
                  <a:pt x="13975" y="107744"/>
                </a:lnTo>
                <a:lnTo>
                  <a:pt x="9784" y="112423"/>
                </a:lnTo>
                <a:lnTo>
                  <a:pt x="5719" y="116812"/>
                </a:lnTo>
                <a:lnTo>
                  <a:pt x="3010" y="121008"/>
                </a:lnTo>
                <a:lnTo>
                  <a:pt x="0" y="129057"/>
                </a:lnTo>
                <a:lnTo>
                  <a:pt x="467" y="132982"/>
                </a:lnTo>
                <a:lnTo>
                  <a:pt x="2049" y="136868"/>
                </a:lnTo>
                <a:lnTo>
                  <a:pt x="4373" y="140729"/>
                </a:lnTo>
                <a:lnTo>
                  <a:pt x="6956" y="148405"/>
                </a:lnTo>
                <a:lnTo>
                  <a:pt x="7644" y="152230"/>
                </a:lnTo>
                <a:lnTo>
                  <a:pt x="9374" y="154780"/>
                </a:lnTo>
                <a:lnTo>
                  <a:pt x="11796" y="156480"/>
                </a:lnTo>
                <a:lnTo>
                  <a:pt x="14681" y="157614"/>
                </a:lnTo>
                <a:lnTo>
                  <a:pt x="16605" y="159639"/>
                </a:lnTo>
                <a:lnTo>
                  <a:pt x="17887" y="162260"/>
                </a:lnTo>
                <a:lnTo>
                  <a:pt x="18742" y="165277"/>
                </a:lnTo>
                <a:lnTo>
                  <a:pt x="21852" y="167288"/>
                </a:lnTo>
                <a:lnTo>
                  <a:pt x="26465" y="168629"/>
                </a:lnTo>
                <a:lnTo>
                  <a:pt x="32080" y="169523"/>
                </a:lnTo>
                <a:lnTo>
                  <a:pt x="37094" y="171389"/>
                </a:lnTo>
                <a:lnTo>
                  <a:pt x="41707" y="173903"/>
                </a:lnTo>
                <a:lnTo>
                  <a:pt x="46052" y="176848"/>
                </a:lnTo>
                <a:lnTo>
                  <a:pt x="50218" y="178812"/>
                </a:lnTo>
                <a:lnTo>
                  <a:pt x="54267" y="180122"/>
                </a:lnTo>
                <a:lnTo>
                  <a:pt x="58235" y="180995"/>
                </a:lnTo>
                <a:lnTo>
                  <a:pt x="64690" y="184117"/>
                </a:lnTo>
                <a:lnTo>
                  <a:pt x="72803" y="188738"/>
                </a:lnTo>
                <a:lnTo>
                  <a:pt x="82023" y="194359"/>
                </a:lnTo>
                <a:lnTo>
                  <a:pt x="89440" y="200646"/>
                </a:lnTo>
                <a:lnTo>
                  <a:pt x="95653" y="207378"/>
                </a:lnTo>
                <a:lnTo>
                  <a:pt x="101066" y="214405"/>
                </a:lnTo>
                <a:lnTo>
                  <a:pt x="105945" y="221630"/>
                </a:lnTo>
                <a:lnTo>
                  <a:pt x="110467" y="228987"/>
                </a:lnTo>
                <a:lnTo>
                  <a:pt x="114751" y="236432"/>
                </a:lnTo>
                <a:lnTo>
                  <a:pt x="118878" y="242665"/>
                </a:lnTo>
                <a:lnTo>
                  <a:pt x="122900" y="248090"/>
                </a:lnTo>
                <a:lnTo>
                  <a:pt x="126850" y="252977"/>
                </a:lnTo>
                <a:lnTo>
                  <a:pt x="131240" y="261793"/>
                </a:lnTo>
                <a:lnTo>
                  <a:pt x="132410" y="265922"/>
                </a:lnTo>
                <a:lnTo>
                  <a:pt x="133191" y="272485"/>
                </a:lnTo>
                <a:lnTo>
                  <a:pt x="133711" y="280670"/>
                </a:lnTo>
                <a:lnTo>
                  <a:pt x="134443" y="303620"/>
                </a:lnTo>
                <a:lnTo>
                  <a:pt x="134546" y="309047"/>
                </a:lnTo>
                <a:lnTo>
                  <a:pt x="133344" y="313935"/>
                </a:lnTo>
                <a:lnTo>
                  <a:pt x="128623" y="322752"/>
                </a:lnTo>
                <a:lnTo>
                  <a:pt x="125586" y="326882"/>
                </a:lnTo>
                <a:lnTo>
                  <a:pt x="122291" y="330905"/>
                </a:lnTo>
                <a:lnTo>
                  <a:pt x="113946" y="340419"/>
                </a:lnTo>
                <a:lnTo>
                  <a:pt x="110721" y="341199"/>
                </a:lnTo>
                <a:lnTo>
                  <a:pt x="106031" y="341719"/>
                </a:lnTo>
                <a:lnTo>
                  <a:pt x="100365" y="342067"/>
                </a:lnTo>
                <a:lnTo>
                  <a:pt x="90682" y="342452"/>
                </a:lnTo>
                <a:lnTo>
                  <a:pt x="86322" y="342555"/>
                </a:lnTo>
                <a:lnTo>
                  <a:pt x="82145" y="341353"/>
                </a:lnTo>
                <a:lnTo>
                  <a:pt x="78091" y="339282"/>
                </a:lnTo>
                <a:lnTo>
                  <a:pt x="68526" y="332901"/>
                </a:lnTo>
                <a:lnTo>
                  <a:pt x="63831" y="328642"/>
                </a:lnTo>
                <a:lnTo>
                  <a:pt x="54048" y="319104"/>
                </a:lnTo>
                <a:lnTo>
                  <a:pt x="50469" y="315559"/>
                </a:lnTo>
                <a:lnTo>
                  <a:pt x="48083" y="310657"/>
                </a:lnTo>
                <a:lnTo>
                  <a:pt x="46493" y="304848"/>
                </a:lnTo>
                <a:lnTo>
                  <a:pt x="45432" y="298435"/>
                </a:lnTo>
                <a:lnTo>
                  <a:pt x="44254" y="287924"/>
                </a:lnTo>
                <a:lnTo>
                  <a:pt x="43940" y="283343"/>
                </a:lnTo>
                <a:lnTo>
                  <a:pt x="43591" y="264706"/>
                </a:lnTo>
                <a:lnTo>
                  <a:pt x="43367" y="223484"/>
                </a:lnTo>
                <a:lnTo>
                  <a:pt x="44618" y="214983"/>
                </a:lnTo>
                <a:lnTo>
                  <a:pt x="46723" y="206776"/>
                </a:lnTo>
                <a:lnTo>
                  <a:pt x="49396" y="198764"/>
                </a:lnTo>
                <a:lnTo>
                  <a:pt x="52447" y="190883"/>
                </a:lnTo>
                <a:lnTo>
                  <a:pt x="55753" y="183088"/>
                </a:lnTo>
                <a:lnTo>
                  <a:pt x="62811" y="167655"/>
                </a:lnTo>
                <a:lnTo>
                  <a:pt x="70181" y="152329"/>
                </a:lnTo>
                <a:lnTo>
                  <a:pt x="72655" y="145957"/>
                </a:lnTo>
                <a:lnTo>
                  <a:pt x="75403" y="135489"/>
                </a:lnTo>
                <a:lnTo>
                  <a:pt x="77406" y="129649"/>
                </a:lnTo>
                <a:lnTo>
                  <a:pt x="80011" y="123216"/>
                </a:lnTo>
                <a:lnTo>
                  <a:pt x="83018" y="116387"/>
                </a:lnTo>
                <a:lnTo>
                  <a:pt x="88833" y="106755"/>
                </a:lnTo>
                <a:lnTo>
                  <a:pt x="96519" y="95253"/>
                </a:lnTo>
                <a:lnTo>
                  <a:pt x="105453" y="82506"/>
                </a:lnTo>
                <a:lnTo>
                  <a:pt x="112679" y="72737"/>
                </a:lnTo>
                <a:lnTo>
                  <a:pt x="118767" y="64955"/>
                </a:lnTo>
                <a:lnTo>
                  <a:pt x="124095" y="58497"/>
                </a:lnTo>
                <a:lnTo>
                  <a:pt x="131457" y="51651"/>
                </a:lnTo>
                <a:lnTo>
                  <a:pt x="140175" y="44548"/>
                </a:lnTo>
                <a:lnTo>
                  <a:pt x="149797" y="37272"/>
                </a:lnTo>
                <a:lnTo>
                  <a:pt x="156212" y="31151"/>
                </a:lnTo>
                <a:lnTo>
                  <a:pt x="160488" y="25801"/>
                </a:lnTo>
                <a:lnTo>
                  <a:pt x="169041" y="112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921"/>
          <p:cNvSpPr/>
          <p:nvPr/>
        </p:nvSpPr>
        <p:spPr>
          <a:xfrm>
            <a:off x="8584299" y="3657600"/>
            <a:ext cx="171035" cy="319981"/>
          </a:xfrm>
          <a:custGeom>
            <a:avLst/>
            <a:gdLst/>
            <a:ahLst/>
            <a:cxnLst/>
            <a:rect l="0" t="0" r="0" b="0"/>
            <a:pathLst>
              <a:path w="171035" h="319981">
                <a:moveTo>
                  <a:pt x="79641" y="0"/>
                </a:moveTo>
                <a:lnTo>
                  <a:pt x="79641" y="25750"/>
                </a:lnTo>
                <a:lnTo>
                  <a:pt x="78371" y="29866"/>
                </a:lnTo>
                <a:lnTo>
                  <a:pt x="73573" y="37827"/>
                </a:lnTo>
                <a:lnTo>
                  <a:pt x="57664" y="61584"/>
                </a:lnTo>
                <a:lnTo>
                  <a:pt x="53559" y="70266"/>
                </a:lnTo>
                <a:lnTo>
                  <a:pt x="50823" y="78594"/>
                </a:lnTo>
                <a:lnTo>
                  <a:pt x="48999" y="86686"/>
                </a:lnTo>
                <a:lnTo>
                  <a:pt x="45243" y="97160"/>
                </a:lnTo>
                <a:lnTo>
                  <a:pt x="40198" y="109223"/>
                </a:lnTo>
                <a:lnTo>
                  <a:pt x="34295" y="122346"/>
                </a:lnTo>
                <a:lnTo>
                  <a:pt x="20964" y="153859"/>
                </a:lnTo>
                <a:lnTo>
                  <a:pt x="13852" y="171153"/>
                </a:lnTo>
                <a:lnTo>
                  <a:pt x="9112" y="183951"/>
                </a:lnTo>
                <a:lnTo>
                  <a:pt x="5951" y="193754"/>
                </a:lnTo>
                <a:lnTo>
                  <a:pt x="3844" y="201559"/>
                </a:lnTo>
                <a:lnTo>
                  <a:pt x="2440" y="209303"/>
                </a:lnTo>
                <a:lnTo>
                  <a:pt x="1504" y="217005"/>
                </a:lnTo>
                <a:lnTo>
                  <a:pt x="879" y="224680"/>
                </a:lnTo>
                <a:lnTo>
                  <a:pt x="463" y="232336"/>
                </a:lnTo>
                <a:lnTo>
                  <a:pt x="0" y="247617"/>
                </a:lnTo>
                <a:lnTo>
                  <a:pt x="1147" y="255248"/>
                </a:lnTo>
                <a:lnTo>
                  <a:pt x="3181" y="262875"/>
                </a:lnTo>
                <a:lnTo>
                  <a:pt x="5808" y="270500"/>
                </a:lnTo>
                <a:lnTo>
                  <a:pt x="7559" y="276853"/>
                </a:lnTo>
                <a:lnTo>
                  <a:pt x="8726" y="282359"/>
                </a:lnTo>
                <a:lnTo>
                  <a:pt x="9505" y="287299"/>
                </a:lnTo>
                <a:lnTo>
                  <a:pt x="12563" y="291862"/>
                </a:lnTo>
                <a:lnTo>
                  <a:pt x="17142" y="296175"/>
                </a:lnTo>
                <a:lnTo>
                  <a:pt x="22736" y="300320"/>
                </a:lnTo>
                <a:lnTo>
                  <a:pt x="27734" y="304353"/>
                </a:lnTo>
                <a:lnTo>
                  <a:pt x="32336" y="308312"/>
                </a:lnTo>
                <a:lnTo>
                  <a:pt x="36674" y="312221"/>
                </a:lnTo>
                <a:lnTo>
                  <a:pt x="40836" y="314827"/>
                </a:lnTo>
                <a:lnTo>
                  <a:pt x="44881" y="316565"/>
                </a:lnTo>
                <a:lnTo>
                  <a:pt x="48848" y="317723"/>
                </a:lnTo>
                <a:lnTo>
                  <a:pt x="52762" y="318495"/>
                </a:lnTo>
                <a:lnTo>
                  <a:pt x="56641" y="319010"/>
                </a:lnTo>
                <a:lnTo>
                  <a:pt x="60498" y="319353"/>
                </a:lnTo>
                <a:lnTo>
                  <a:pt x="64338" y="319582"/>
                </a:lnTo>
                <a:lnTo>
                  <a:pt x="71993" y="319836"/>
                </a:lnTo>
                <a:lnTo>
                  <a:pt x="89511" y="319980"/>
                </a:lnTo>
                <a:lnTo>
                  <a:pt x="95110" y="318729"/>
                </a:lnTo>
                <a:lnTo>
                  <a:pt x="100114" y="316626"/>
                </a:lnTo>
                <a:lnTo>
                  <a:pt x="104720" y="313954"/>
                </a:lnTo>
                <a:lnTo>
                  <a:pt x="116610" y="307598"/>
                </a:lnTo>
                <a:lnTo>
                  <a:pt x="123336" y="304125"/>
                </a:lnTo>
                <a:lnTo>
                  <a:pt x="127821" y="300540"/>
                </a:lnTo>
                <a:lnTo>
                  <a:pt x="130811" y="296880"/>
                </a:lnTo>
                <a:lnTo>
                  <a:pt x="135403" y="289426"/>
                </a:lnTo>
                <a:lnTo>
                  <a:pt x="138405" y="285661"/>
                </a:lnTo>
                <a:lnTo>
                  <a:pt x="141677" y="281880"/>
                </a:lnTo>
                <a:lnTo>
                  <a:pt x="145128" y="278090"/>
                </a:lnTo>
                <a:lnTo>
                  <a:pt x="152349" y="270492"/>
                </a:lnTo>
                <a:lnTo>
                  <a:pt x="154783" y="266687"/>
                </a:lnTo>
                <a:lnTo>
                  <a:pt x="157488" y="259074"/>
                </a:lnTo>
                <a:lnTo>
                  <a:pt x="162076" y="251457"/>
                </a:lnTo>
                <a:lnTo>
                  <a:pt x="165077" y="247648"/>
                </a:lnTo>
                <a:lnTo>
                  <a:pt x="167078" y="242568"/>
                </a:lnTo>
                <a:lnTo>
                  <a:pt x="168413" y="236642"/>
                </a:lnTo>
                <a:lnTo>
                  <a:pt x="169302" y="230151"/>
                </a:lnTo>
                <a:lnTo>
                  <a:pt x="169895" y="222014"/>
                </a:lnTo>
                <a:lnTo>
                  <a:pt x="170290" y="212779"/>
                </a:lnTo>
                <a:lnTo>
                  <a:pt x="170846" y="184965"/>
                </a:lnTo>
                <a:lnTo>
                  <a:pt x="171034" y="152811"/>
                </a:lnTo>
                <a:lnTo>
                  <a:pt x="168510" y="141244"/>
                </a:lnTo>
                <a:lnTo>
                  <a:pt x="164287" y="127182"/>
                </a:lnTo>
                <a:lnTo>
                  <a:pt x="158931" y="111458"/>
                </a:lnTo>
                <a:lnTo>
                  <a:pt x="155361" y="99705"/>
                </a:lnTo>
                <a:lnTo>
                  <a:pt x="152981" y="90600"/>
                </a:lnTo>
                <a:lnTo>
                  <a:pt x="151394" y="83260"/>
                </a:lnTo>
                <a:lnTo>
                  <a:pt x="149067" y="77096"/>
                </a:lnTo>
                <a:lnTo>
                  <a:pt x="146244" y="71717"/>
                </a:lnTo>
                <a:lnTo>
                  <a:pt x="143093" y="66861"/>
                </a:lnTo>
                <a:lnTo>
                  <a:pt x="138452" y="61084"/>
                </a:lnTo>
                <a:lnTo>
                  <a:pt x="132818" y="54693"/>
                </a:lnTo>
                <a:lnTo>
                  <a:pt x="126522" y="47892"/>
                </a:lnTo>
                <a:lnTo>
                  <a:pt x="121054" y="40818"/>
                </a:lnTo>
                <a:lnTo>
                  <a:pt x="116141" y="33561"/>
                </a:lnTo>
                <a:lnTo>
                  <a:pt x="111593" y="26184"/>
                </a:lnTo>
                <a:lnTo>
                  <a:pt x="107292" y="21266"/>
                </a:lnTo>
                <a:lnTo>
                  <a:pt x="103155" y="17987"/>
                </a:lnTo>
                <a:lnTo>
                  <a:pt x="99127" y="15801"/>
                </a:lnTo>
                <a:lnTo>
                  <a:pt x="95171" y="14344"/>
                </a:lnTo>
                <a:lnTo>
                  <a:pt x="91264" y="13373"/>
                </a:lnTo>
                <a:lnTo>
                  <a:pt x="68210" y="1142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922"/>
          <p:cNvSpPr/>
          <p:nvPr/>
        </p:nvSpPr>
        <p:spPr>
          <a:xfrm>
            <a:off x="6446520" y="4411979"/>
            <a:ext cx="822908" cy="777229"/>
          </a:xfrm>
          <a:custGeom>
            <a:avLst/>
            <a:gdLst/>
            <a:ahLst/>
            <a:cxnLst/>
            <a:rect l="0" t="0" r="0" b="0"/>
            <a:pathLst>
              <a:path w="822908" h="777229">
                <a:moveTo>
                  <a:pt x="0" y="697230"/>
                </a:moveTo>
                <a:lnTo>
                  <a:pt x="48098" y="697230"/>
                </a:lnTo>
                <a:lnTo>
                  <a:pt x="52385" y="698500"/>
                </a:lnTo>
                <a:lnTo>
                  <a:pt x="60535" y="703298"/>
                </a:lnTo>
                <a:lnTo>
                  <a:pt x="75164" y="706277"/>
                </a:lnTo>
                <a:lnTo>
                  <a:pt x="93097" y="707601"/>
                </a:lnTo>
                <a:lnTo>
                  <a:pt x="109533" y="708190"/>
                </a:lnTo>
                <a:lnTo>
                  <a:pt x="116201" y="709616"/>
                </a:lnTo>
                <a:lnTo>
                  <a:pt x="134195" y="716423"/>
                </a:lnTo>
                <a:lnTo>
                  <a:pt x="152352" y="718460"/>
                </a:lnTo>
                <a:lnTo>
                  <a:pt x="173122" y="722752"/>
                </a:lnTo>
                <a:lnTo>
                  <a:pt x="192513" y="727624"/>
                </a:lnTo>
                <a:lnTo>
                  <a:pt x="213109" y="730366"/>
                </a:lnTo>
                <a:lnTo>
                  <a:pt x="231875" y="731007"/>
                </a:lnTo>
                <a:lnTo>
                  <a:pt x="257792" y="731368"/>
                </a:lnTo>
                <a:lnTo>
                  <a:pt x="264571" y="732689"/>
                </a:lnTo>
                <a:lnTo>
                  <a:pt x="283990" y="739346"/>
                </a:lnTo>
                <a:lnTo>
                  <a:pt x="306981" y="741348"/>
                </a:lnTo>
                <a:lnTo>
                  <a:pt x="327359" y="742238"/>
                </a:lnTo>
                <a:lnTo>
                  <a:pt x="355070" y="742810"/>
                </a:lnTo>
                <a:lnTo>
                  <a:pt x="374727" y="742909"/>
                </a:lnTo>
                <a:lnTo>
                  <a:pt x="395992" y="746318"/>
                </a:lnTo>
                <a:lnTo>
                  <a:pt x="419836" y="750797"/>
                </a:lnTo>
                <a:lnTo>
                  <a:pt x="438900" y="752788"/>
                </a:lnTo>
                <a:lnTo>
                  <a:pt x="463913" y="753908"/>
                </a:lnTo>
                <a:lnTo>
                  <a:pt x="590124" y="754377"/>
                </a:lnTo>
                <a:lnTo>
                  <a:pt x="596615" y="755648"/>
                </a:lnTo>
                <a:lnTo>
                  <a:pt x="613090" y="762235"/>
                </a:lnTo>
                <a:lnTo>
                  <a:pt x="634764" y="764751"/>
                </a:lnTo>
                <a:lnTo>
                  <a:pt x="654227" y="765339"/>
                </a:lnTo>
                <a:lnTo>
                  <a:pt x="680537" y="765671"/>
                </a:lnTo>
                <a:lnTo>
                  <a:pt x="703358" y="769135"/>
                </a:lnTo>
                <a:lnTo>
                  <a:pt x="726623" y="773638"/>
                </a:lnTo>
                <a:lnTo>
                  <a:pt x="749402" y="776173"/>
                </a:lnTo>
                <a:lnTo>
                  <a:pt x="768677" y="776766"/>
                </a:lnTo>
                <a:lnTo>
                  <a:pt x="809511" y="777213"/>
                </a:lnTo>
                <a:lnTo>
                  <a:pt x="816136" y="777228"/>
                </a:lnTo>
                <a:lnTo>
                  <a:pt x="818410" y="775962"/>
                </a:lnTo>
                <a:lnTo>
                  <a:pt x="819927" y="773849"/>
                </a:lnTo>
                <a:lnTo>
                  <a:pt x="822360" y="767398"/>
                </a:lnTo>
                <a:lnTo>
                  <a:pt x="822907" y="750041"/>
                </a:lnTo>
                <a:lnTo>
                  <a:pt x="821654" y="746408"/>
                </a:lnTo>
                <a:lnTo>
                  <a:pt x="816876" y="738984"/>
                </a:lnTo>
                <a:lnTo>
                  <a:pt x="813905" y="728064"/>
                </a:lnTo>
                <a:lnTo>
                  <a:pt x="813114" y="721596"/>
                </a:lnTo>
                <a:lnTo>
                  <a:pt x="811316" y="716014"/>
                </a:lnTo>
                <a:lnTo>
                  <a:pt x="803987" y="700820"/>
                </a:lnTo>
                <a:lnTo>
                  <a:pt x="798712" y="676987"/>
                </a:lnTo>
                <a:lnTo>
                  <a:pt x="794094" y="663415"/>
                </a:lnTo>
                <a:lnTo>
                  <a:pt x="778847" y="620747"/>
                </a:lnTo>
                <a:lnTo>
                  <a:pt x="750181" y="535791"/>
                </a:lnTo>
                <a:lnTo>
                  <a:pt x="743961" y="513404"/>
                </a:lnTo>
                <a:lnTo>
                  <a:pt x="739814" y="494669"/>
                </a:lnTo>
                <a:lnTo>
                  <a:pt x="737049" y="478370"/>
                </a:lnTo>
                <a:lnTo>
                  <a:pt x="732665" y="463693"/>
                </a:lnTo>
                <a:lnTo>
                  <a:pt x="727204" y="450099"/>
                </a:lnTo>
                <a:lnTo>
                  <a:pt x="721022" y="437226"/>
                </a:lnTo>
                <a:lnTo>
                  <a:pt x="716901" y="423564"/>
                </a:lnTo>
                <a:lnTo>
                  <a:pt x="714154" y="409376"/>
                </a:lnTo>
                <a:lnTo>
                  <a:pt x="712322" y="394838"/>
                </a:lnTo>
                <a:lnTo>
                  <a:pt x="709832" y="381335"/>
                </a:lnTo>
                <a:lnTo>
                  <a:pt x="706901" y="368524"/>
                </a:lnTo>
                <a:lnTo>
                  <a:pt x="693072" y="314518"/>
                </a:lnTo>
                <a:lnTo>
                  <a:pt x="689378" y="297309"/>
                </a:lnTo>
                <a:lnTo>
                  <a:pt x="681886" y="257868"/>
                </a:lnTo>
                <a:lnTo>
                  <a:pt x="678111" y="240492"/>
                </a:lnTo>
                <a:lnTo>
                  <a:pt x="674324" y="225098"/>
                </a:lnTo>
                <a:lnTo>
                  <a:pt x="670529" y="211026"/>
                </a:lnTo>
                <a:lnTo>
                  <a:pt x="668000" y="197834"/>
                </a:lnTo>
                <a:lnTo>
                  <a:pt x="666313" y="185229"/>
                </a:lnTo>
                <a:lnTo>
                  <a:pt x="663168" y="161064"/>
                </a:lnTo>
                <a:lnTo>
                  <a:pt x="657537" y="137624"/>
                </a:lnTo>
                <a:lnTo>
                  <a:pt x="650802" y="117894"/>
                </a:lnTo>
                <a:lnTo>
                  <a:pt x="644845" y="100657"/>
                </a:lnTo>
                <a:lnTo>
                  <a:pt x="640222" y="76674"/>
                </a:lnTo>
                <a:lnTo>
                  <a:pt x="632643" y="54751"/>
                </a:lnTo>
                <a:lnTo>
                  <a:pt x="628563" y="37107"/>
                </a:lnTo>
                <a:lnTo>
                  <a:pt x="623108" y="19032"/>
                </a:lnTo>
                <a:lnTo>
                  <a:pt x="61722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923"/>
          <p:cNvSpPr/>
          <p:nvPr/>
        </p:nvSpPr>
        <p:spPr>
          <a:xfrm>
            <a:off x="7440930" y="4446801"/>
            <a:ext cx="834390" cy="742419"/>
          </a:xfrm>
          <a:custGeom>
            <a:avLst/>
            <a:gdLst/>
            <a:ahLst/>
            <a:cxnLst/>
            <a:rect l="0" t="0" r="0" b="0"/>
            <a:pathLst>
              <a:path w="834390" h="742419">
                <a:moveTo>
                  <a:pt x="0" y="742418"/>
                </a:moveTo>
                <a:lnTo>
                  <a:pt x="9841" y="742418"/>
                </a:lnTo>
                <a:lnTo>
                  <a:pt x="23095" y="736351"/>
                </a:lnTo>
                <a:lnTo>
                  <a:pt x="26826" y="733293"/>
                </a:lnTo>
                <a:lnTo>
                  <a:pt x="29314" y="729985"/>
                </a:lnTo>
                <a:lnTo>
                  <a:pt x="30972" y="726509"/>
                </a:lnTo>
                <a:lnTo>
                  <a:pt x="33348" y="724193"/>
                </a:lnTo>
                <a:lnTo>
                  <a:pt x="36201" y="722648"/>
                </a:lnTo>
                <a:lnTo>
                  <a:pt x="39374" y="721618"/>
                </a:lnTo>
                <a:lnTo>
                  <a:pt x="46286" y="717087"/>
                </a:lnTo>
                <a:lnTo>
                  <a:pt x="61071" y="703830"/>
                </a:lnTo>
                <a:lnTo>
                  <a:pt x="69924" y="693833"/>
                </a:lnTo>
                <a:lnTo>
                  <a:pt x="96694" y="662405"/>
                </a:lnTo>
                <a:lnTo>
                  <a:pt x="110183" y="647166"/>
                </a:lnTo>
                <a:lnTo>
                  <a:pt x="135330" y="620074"/>
                </a:lnTo>
                <a:lnTo>
                  <a:pt x="152432" y="598720"/>
                </a:lnTo>
                <a:lnTo>
                  <a:pt x="165538" y="582033"/>
                </a:lnTo>
                <a:lnTo>
                  <a:pt x="194647" y="557585"/>
                </a:lnTo>
                <a:lnTo>
                  <a:pt x="213509" y="539620"/>
                </a:lnTo>
                <a:lnTo>
                  <a:pt x="243059" y="510469"/>
                </a:lnTo>
                <a:lnTo>
                  <a:pt x="258559" y="496346"/>
                </a:lnTo>
                <a:lnTo>
                  <a:pt x="273973" y="483120"/>
                </a:lnTo>
                <a:lnTo>
                  <a:pt x="289328" y="470493"/>
                </a:lnTo>
                <a:lnTo>
                  <a:pt x="303375" y="456995"/>
                </a:lnTo>
                <a:lnTo>
                  <a:pt x="316549" y="442916"/>
                </a:lnTo>
                <a:lnTo>
                  <a:pt x="329143" y="428450"/>
                </a:lnTo>
                <a:lnTo>
                  <a:pt x="349909" y="405603"/>
                </a:lnTo>
                <a:lnTo>
                  <a:pt x="370145" y="384443"/>
                </a:lnTo>
                <a:lnTo>
                  <a:pt x="396073" y="358105"/>
                </a:lnTo>
                <a:lnTo>
                  <a:pt x="421142" y="336239"/>
                </a:lnTo>
                <a:lnTo>
                  <a:pt x="443714" y="318054"/>
                </a:lnTo>
                <a:lnTo>
                  <a:pt x="529381" y="241502"/>
                </a:lnTo>
                <a:lnTo>
                  <a:pt x="565904" y="208216"/>
                </a:lnTo>
                <a:lnTo>
                  <a:pt x="590603" y="184955"/>
                </a:lnTo>
                <a:lnTo>
                  <a:pt x="627155" y="149326"/>
                </a:lnTo>
                <a:lnTo>
                  <a:pt x="644495" y="133382"/>
                </a:lnTo>
                <a:lnTo>
                  <a:pt x="664902" y="117828"/>
                </a:lnTo>
                <a:lnTo>
                  <a:pt x="703879" y="88725"/>
                </a:lnTo>
                <a:lnTo>
                  <a:pt x="726008" y="70465"/>
                </a:lnTo>
                <a:lnTo>
                  <a:pt x="749360" y="49291"/>
                </a:lnTo>
                <a:lnTo>
                  <a:pt x="761039" y="39392"/>
                </a:lnTo>
                <a:lnTo>
                  <a:pt x="785846" y="22689"/>
                </a:lnTo>
                <a:lnTo>
                  <a:pt x="790597" y="18758"/>
                </a:lnTo>
                <a:lnTo>
                  <a:pt x="799263" y="14392"/>
                </a:lnTo>
                <a:lnTo>
                  <a:pt x="803352" y="13227"/>
                </a:lnTo>
                <a:lnTo>
                  <a:pt x="811282" y="8547"/>
                </a:lnTo>
                <a:lnTo>
                  <a:pt x="815174" y="5521"/>
                </a:lnTo>
                <a:lnTo>
                  <a:pt x="822886" y="2158"/>
                </a:lnTo>
                <a:lnTo>
                  <a:pt x="832117" y="0"/>
                </a:lnTo>
                <a:lnTo>
                  <a:pt x="832875" y="1093"/>
                </a:lnTo>
                <a:lnTo>
                  <a:pt x="834389" y="1089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924"/>
          <p:cNvSpPr/>
          <p:nvPr/>
        </p:nvSpPr>
        <p:spPr>
          <a:xfrm>
            <a:off x="7452359" y="5212079"/>
            <a:ext cx="737964" cy="158420"/>
          </a:xfrm>
          <a:custGeom>
            <a:avLst/>
            <a:gdLst/>
            <a:ahLst/>
            <a:cxnLst/>
            <a:rect l="0" t="0" r="0" b="0"/>
            <a:pathLst>
              <a:path w="737964" h="158420">
                <a:moveTo>
                  <a:pt x="0" y="0"/>
                </a:moveTo>
                <a:lnTo>
                  <a:pt x="6068" y="0"/>
                </a:lnTo>
                <a:lnTo>
                  <a:pt x="7856" y="1271"/>
                </a:lnTo>
                <a:lnTo>
                  <a:pt x="9047" y="3387"/>
                </a:lnTo>
                <a:lnTo>
                  <a:pt x="9842" y="6068"/>
                </a:lnTo>
                <a:lnTo>
                  <a:pt x="12911" y="7855"/>
                </a:lnTo>
                <a:lnTo>
                  <a:pt x="28097" y="11642"/>
                </a:lnTo>
                <a:lnTo>
                  <a:pt x="32701" y="14111"/>
                </a:lnTo>
                <a:lnTo>
                  <a:pt x="37041" y="17027"/>
                </a:lnTo>
                <a:lnTo>
                  <a:pt x="45250" y="20268"/>
                </a:lnTo>
                <a:lnTo>
                  <a:pt x="57011" y="22092"/>
                </a:lnTo>
                <a:lnTo>
                  <a:pt x="60867" y="22349"/>
                </a:lnTo>
                <a:lnTo>
                  <a:pt x="64709" y="23789"/>
                </a:lnTo>
                <a:lnTo>
                  <a:pt x="68540" y="26020"/>
                </a:lnTo>
                <a:lnTo>
                  <a:pt x="72363" y="28777"/>
                </a:lnTo>
                <a:lnTo>
                  <a:pt x="79992" y="31885"/>
                </a:lnTo>
                <a:lnTo>
                  <a:pt x="90158" y="35227"/>
                </a:lnTo>
                <a:lnTo>
                  <a:pt x="102016" y="38724"/>
                </a:lnTo>
                <a:lnTo>
                  <a:pt x="124772" y="43648"/>
                </a:lnTo>
                <a:lnTo>
                  <a:pt x="145626" y="45106"/>
                </a:lnTo>
                <a:lnTo>
                  <a:pt x="163783" y="48834"/>
                </a:lnTo>
                <a:lnTo>
                  <a:pt x="173959" y="51606"/>
                </a:lnTo>
                <a:lnTo>
                  <a:pt x="183282" y="54724"/>
                </a:lnTo>
                <a:lnTo>
                  <a:pt x="192039" y="58073"/>
                </a:lnTo>
                <a:lnTo>
                  <a:pt x="200415" y="61575"/>
                </a:lnTo>
                <a:lnTo>
                  <a:pt x="216497" y="65467"/>
                </a:lnTo>
                <a:lnTo>
                  <a:pt x="232111" y="67197"/>
                </a:lnTo>
                <a:lnTo>
                  <a:pt x="247517" y="67966"/>
                </a:lnTo>
                <a:lnTo>
                  <a:pt x="262831" y="71694"/>
                </a:lnTo>
                <a:lnTo>
                  <a:pt x="278104" y="76314"/>
                </a:lnTo>
                <a:lnTo>
                  <a:pt x="300983" y="78915"/>
                </a:lnTo>
                <a:lnTo>
                  <a:pt x="323848" y="80956"/>
                </a:lnTo>
                <a:lnTo>
                  <a:pt x="331469" y="83181"/>
                </a:lnTo>
                <a:lnTo>
                  <a:pt x="347980" y="87769"/>
                </a:lnTo>
                <a:lnTo>
                  <a:pt x="368018" y="89809"/>
                </a:lnTo>
                <a:lnTo>
                  <a:pt x="386237" y="90715"/>
                </a:lnTo>
                <a:lnTo>
                  <a:pt x="404072" y="92388"/>
                </a:lnTo>
                <a:lnTo>
                  <a:pt x="414161" y="94612"/>
                </a:lnTo>
                <a:lnTo>
                  <a:pt x="434261" y="99200"/>
                </a:lnTo>
                <a:lnTo>
                  <a:pt x="451663" y="101239"/>
                </a:lnTo>
                <a:lnTo>
                  <a:pt x="467862" y="102145"/>
                </a:lnTo>
                <a:lnTo>
                  <a:pt x="475739" y="102387"/>
                </a:lnTo>
                <a:lnTo>
                  <a:pt x="491263" y="106042"/>
                </a:lnTo>
                <a:lnTo>
                  <a:pt x="506629" y="110630"/>
                </a:lnTo>
                <a:lnTo>
                  <a:pt x="529560" y="113213"/>
                </a:lnTo>
                <a:lnTo>
                  <a:pt x="552442" y="115248"/>
                </a:lnTo>
                <a:lnTo>
                  <a:pt x="560065" y="117472"/>
                </a:lnTo>
                <a:lnTo>
                  <a:pt x="575308" y="122060"/>
                </a:lnTo>
                <a:lnTo>
                  <a:pt x="598169" y="124643"/>
                </a:lnTo>
                <a:lnTo>
                  <a:pt x="621030" y="126678"/>
                </a:lnTo>
                <a:lnTo>
                  <a:pt x="628650" y="128902"/>
                </a:lnTo>
                <a:lnTo>
                  <a:pt x="642621" y="133490"/>
                </a:lnTo>
                <a:lnTo>
                  <a:pt x="658896" y="136073"/>
                </a:lnTo>
                <a:lnTo>
                  <a:pt x="679240" y="138108"/>
                </a:lnTo>
                <a:lnTo>
                  <a:pt x="686507" y="140332"/>
                </a:lnTo>
                <a:lnTo>
                  <a:pt x="700085" y="144920"/>
                </a:lnTo>
                <a:lnTo>
                  <a:pt x="719149" y="147865"/>
                </a:lnTo>
                <a:lnTo>
                  <a:pt x="729077" y="148447"/>
                </a:lnTo>
                <a:lnTo>
                  <a:pt x="729891" y="149765"/>
                </a:lnTo>
                <a:lnTo>
                  <a:pt x="730796" y="154616"/>
                </a:lnTo>
                <a:lnTo>
                  <a:pt x="732308" y="156418"/>
                </a:lnTo>
                <a:lnTo>
                  <a:pt x="734586" y="157618"/>
                </a:lnTo>
                <a:lnTo>
                  <a:pt x="737374" y="158419"/>
                </a:lnTo>
                <a:lnTo>
                  <a:pt x="737963" y="157683"/>
                </a:lnTo>
                <a:lnTo>
                  <a:pt x="737086" y="155922"/>
                </a:lnTo>
                <a:lnTo>
                  <a:pt x="731520" y="1485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angles</a:t>
            </a:r>
            <a:endParaRPr lang="en-US" dirty="0"/>
          </a:p>
        </p:txBody>
      </p:sp>
      <p:sp>
        <p:nvSpPr>
          <p:cNvPr id="3" name="Content Placeholder 2"/>
          <p:cNvSpPr>
            <a:spLocks noGrp="1"/>
          </p:cNvSpPr>
          <p:nvPr>
            <p:ph idx="1"/>
          </p:nvPr>
        </p:nvSpPr>
        <p:spPr/>
        <p:txBody>
          <a:bodyPr/>
          <a:lstStyle/>
          <a:p>
            <a:r>
              <a:rPr lang="en-US" dirty="0" smtClean="0"/>
              <a:t>Vertical angles are two angles whose sides form a pair of opposite rays.</a:t>
            </a:r>
          </a:p>
          <a:p>
            <a:r>
              <a:rPr lang="en-US" dirty="0" smtClean="0"/>
              <a:t>How many pairs of vertical angles are in this figure?</a:t>
            </a:r>
            <a:endParaRPr lang="en-US" dirty="0"/>
          </a:p>
        </p:txBody>
      </p:sp>
      <p:pic>
        <p:nvPicPr>
          <p:cNvPr id="8193" name="Picture 1"/>
          <p:cNvPicPr>
            <a:picLocks noChangeAspect="1" noChangeArrowheads="1"/>
          </p:cNvPicPr>
          <p:nvPr/>
        </p:nvPicPr>
        <p:blipFill>
          <a:blip r:embed="rId3"/>
          <a:srcRect/>
          <a:stretch>
            <a:fillRect/>
          </a:stretch>
        </p:blipFill>
        <p:spPr bwMode="auto">
          <a:xfrm>
            <a:off x="4648200" y="3505200"/>
            <a:ext cx="3486150" cy="2743200"/>
          </a:xfrm>
          <a:prstGeom prst="rect">
            <a:avLst/>
          </a:prstGeom>
          <a:noFill/>
          <a:ln w="9525">
            <a:noFill/>
            <a:miter lim="800000"/>
            <a:headEnd/>
            <a:tailEnd/>
          </a:ln>
          <a:effectLst/>
        </p:spPr>
      </p:pic>
      <p:sp>
        <p:nvSpPr>
          <p:cNvPr id="5" name="SMARTPenAnnotation872"/>
          <p:cNvSpPr/>
          <p:nvPr/>
        </p:nvSpPr>
        <p:spPr>
          <a:xfrm>
            <a:off x="6046660" y="4880750"/>
            <a:ext cx="411245" cy="342272"/>
          </a:xfrm>
          <a:custGeom>
            <a:avLst/>
            <a:gdLst/>
            <a:ahLst/>
            <a:cxnLst/>
            <a:rect l="0" t="0" r="0" b="0"/>
            <a:pathLst>
              <a:path w="411245" h="342272">
                <a:moveTo>
                  <a:pt x="376999" y="45579"/>
                </a:moveTo>
                <a:lnTo>
                  <a:pt x="361091" y="45579"/>
                </a:lnTo>
                <a:lnTo>
                  <a:pt x="357503" y="44309"/>
                </a:lnTo>
                <a:lnTo>
                  <a:pt x="350132" y="39512"/>
                </a:lnTo>
                <a:lnTo>
                  <a:pt x="338841" y="29671"/>
                </a:lnTo>
                <a:lnTo>
                  <a:pt x="328889" y="20248"/>
                </a:lnTo>
                <a:lnTo>
                  <a:pt x="321635" y="13059"/>
                </a:lnTo>
                <a:lnTo>
                  <a:pt x="319770" y="12469"/>
                </a:lnTo>
                <a:lnTo>
                  <a:pt x="307651" y="11522"/>
                </a:lnTo>
                <a:lnTo>
                  <a:pt x="304098" y="11445"/>
                </a:lnTo>
                <a:lnTo>
                  <a:pt x="297918" y="10123"/>
                </a:lnTo>
                <a:lnTo>
                  <a:pt x="289989" y="7972"/>
                </a:lnTo>
                <a:lnTo>
                  <a:pt x="280892" y="5268"/>
                </a:lnTo>
                <a:lnTo>
                  <a:pt x="273558" y="3465"/>
                </a:lnTo>
                <a:lnTo>
                  <a:pt x="262022" y="1462"/>
                </a:lnTo>
                <a:lnTo>
                  <a:pt x="254628" y="928"/>
                </a:lnTo>
                <a:lnTo>
                  <a:pt x="245889" y="572"/>
                </a:lnTo>
                <a:lnTo>
                  <a:pt x="218772" y="71"/>
                </a:lnTo>
                <a:lnTo>
                  <a:pt x="210554" y="0"/>
                </a:lnTo>
                <a:lnTo>
                  <a:pt x="201266" y="1223"/>
                </a:lnTo>
                <a:lnTo>
                  <a:pt x="191264" y="3309"/>
                </a:lnTo>
                <a:lnTo>
                  <a:pt x="180786" y="5969"/>
                </a:lnTo>
                <a:lnTo>
                  <a:pt x="171260" y="10282"/>
                </a:lnTo>
                <a:lnTo>
                  <a:pt x="162370" y="15698"/>
                </a:lnTo>
                <a:lnTo>
                  <a:pt x="153903" y="21849"/>
                </a:lnTo>
                <a:lnTo>
                  <a:pt x="141109" y="32069"/>
                </a:lnTo>
                <a:lnTo>
                  <a:pt x="135919" y="36572"/>
                </a:lnTo>
                <a:lnTo>
                  <a:pt x="126766" y="41576"/>
                </a:lnTo>
                <a:lnTo>
                  <a:pt x="122547" y="42911"/>
                </a:lnTo>
                <a:lnTo>
                  <a:pt x="114473" y="47780"/>
                </a:lnTo>
                <a:lnTo>
                  <a:pt x="105381" y="54177"/>
                </a:lnTo>
                <a:lnTo>
                  <a:pt x="92874" y="61254"/>
                </a:lnTo>
                <a:lnTo>
                  <a:pt x="82235" y="68633"/>
                </a:lnTo>
                <a:lnTo>
                  <a:pt x="72003" y="77415"/>
                </a:lnTo>
                <a:lnTo>
                  <a:pt x="58989" y="89785"/>
                </a:lnTo>
                <a:lnTo>
                  <a:pt x="51962" y="97910"/>
                </a:lnTo>
                <a:lnTo>
                  <a:pt x="44738" y="107137"/>
                </a:lnTo>
                <a:lnTo>
                  <a:pt x="37382" y="117098"/>
                </a:lnTo>
                <a:lnTo>
                  <a:pt x="32478" y="125008"/>
                </a:lnTo>
                <a:lnTo>
                  <a:pt x="29208" y="131552"/>
                </a:lnTo>
                <a:lnTo>
                  <a:pt x="24306" y="142210"/>
                </a:lnTo>
                <a:lnTo>
                  <a:pt x="17893" y="151179"/>
                </a:lnTo>
                <a:lnTo>
                  <a:pt x="14405" y="156619"/>
                </a:lnTo>
                <a:lnTo>
                  <a:pt x="10810" y="162786"/>
                </a:lnTo>
                <a:lnTo>
                  <a:pt x="7144" y="169437"/>
                </a:lnTo>
                <a:lnTo>
                  <a:pt x="4698" y="175141"/>
                </a:lnTo>
                <a:lnTo>
                  <a:pt x="1983" y="184866"/>
                </a:lnTo>
                <a:lnTo>
                  <a:pt x="775" y="193421"/>
                </a:lnTo>
                <a:lnTo>
                  <a:pt x="453" y="197481"/>
                </a:lnTo>
                <a:lnTo>
                  <a:pt x="96" y="215538"/>
                </a:lnTo>
                <a:lnTo>
                  <a:pt x="0" y="227465"/>
                </a:lnTo>
                <a:lnTo>
                  <a:pt x="1207" y="237956"/>
                </a:lnTo>
                <a:lnTo>
                  <a:pt x="3281" y="247491"/>
                </a:lnTo>
                <a:lnTo>
                  <a:pt x="5934" y="256387"/>
                </a:lnTo>
                <a:lnTo>
                  <a:pt x="7703" y="263588"/>
                </a:lnTo>
                <a:lnTo>
                  <a:pt x="8882" y="269658"/>
                </a:lnTo>
                <a:lnTo>
                  <a:pt x="9667" y="274975"/>
                </a:lnTo>
                <a:lnTo>
                  <a:pt x="11461" y="278520"/>
                </a:lnTo>
                <a:lnTo>
                  <a:pt x="13927" y="280883"/>
                </a:lnTo>
                <a:lnTo>
                  <a:pt x="20054" y="284779"/>
                </a:lnTo>
                <a:lnTo>
                  <a:pt x="27011" y="290744"/>
                </a:lnTo>
                <a:lnTo>
                  <a:pt x="29374" y="294112"/>
                </a:lnTo>
                <a:lnTo>
                  <a:pt x="31999" y="301242"/>
                </a:lnTo>
                <a:lnTo>
                  <a:pt x="35239" y="304921"/>
                </a:lnTo>
                <a:lnTo>
                  <a:pt x="45613" y="312396"/>
                </a:lnTo>
                <a:lnTo>
                  <a:pt x="55303" y="319951"/>
                </a:lnTo>
                <a:lnTo>
                  <a:pt x="59666" y="323744"/>
                </a:lnTo>
                <a:lnTo>
                  <a:pt x="63844" y="326273"/>
                </a:lnTo>
                <a:lnTo>
                  <a:pt x="71873" y="329081"/>
                </a:lnTo>
                <a:lnTo>
                  <a:pt x="83533" y="330664"/>
                </a:lnTo>
                <a:lnTo>
                  <a:pt x="89915" y="332155"/>
                </a:lnTo>
                <a:lnTo>
                  <a:pt x="97980" y="334420"/>
                </a:lnTo>
                <a:lnTo>
                  <a:pt x="107166" y="337200"/>
                </a:lnTo>
                <a:lnTo>
                  <a:pt x="115830" y="339053"/>
                </a:lnTo>
                <a:lnTo>
                  <a:pt x="124147" y="340289"/>
                </a:lnTo>
                <a:lnTo>
                  <a:pt x="132231" y="341112"/>
                </a:lnTo>
                <a:lnTo>
                  <a:pt x="140160" y="341661"/>
                </a:lnTo>
                <a:lnTo>
                  <a:pt x="147987" y="342027"/>
                </a:lnTo>
                <a:lnTo>
                  <a:pt x="155745" y="342271"/>
                </a:lnTo>
                <a:lnTo>
                  <a:pt x="164726" y="341164"/>
                </a:lnTo>
                <a:lnTo>
                  <a:pt x="174524" y="339156"/>
                </a:lnTo>
                <a:lnTo>
                  <a:pt x="184865" y="336547"/>
                </a:lnTo>
                <a:lnTo>
                  <a:pt x="193030" y="334808"/>
                </a:lnTo>
                <a:lnTo>
                  <a:pt x="205489" y="332876"/>
                </a:lnTo>
                <a:lnTo>
                  <a:pt x="211859" y="332360"/>
                </a:lnTo>
                <a:lnTo>
                  <a:pt x="218646" y="332017"/>
                </a:lnTo>
                <a:lnTo>
                  <a:pt x="225710" y="331788"/>
                </a:lnTo>
                <a:lnTo>
                  <a:pt x="231690" y="330365"/>
                </a:lnTo>
                <a:lnTo>
                  <a:pt x="241721" y="325397"/>
                </a:lnTo>
                <a:lnTo>
                  <a:pt x="253799" y="318956"/>
                </a:lnTo>
                <a:lnTo>
                  <a:pt x="266363" y="311860"/>
                </a:lnTo>
                <a:lnTo>
                  <a:pt x="276181" y="304473"/>
                </a:lnTo>
                <a:lnTo>
                  <a:pt x="284778" y="300343"/>
                </a:lnTo>
                <a:lnTo>
                  <a:pt x="288849" y="299242"/>
                </a:lnTo>
                <a:lnTo>
                  <a:pt x="296758" y="294632"/>
                </a:lnTo>
                <a:lnTo>
                  <a:pt x="305777" y="288349"/>
                </a:lnTo>
                <a:lnTo>
                  <a:pt x="318252" y="281324"/>
                </a:lnTo>
                <a:lnTo>
                  <a:pt x="325134" y="276403"/>
                </a:lnTo>
                <a:lnTo>
                  <a:pt x="332263" y="270581"/>
                </a:lnTo>
                <a:lnTo>
                  <a:pt x="339556" y="264161"/>
                </a:lnTo>
                <a:lnTo>
                  <a:pt x="347658" y="253640"/>
                </a:lnTo>
                <a:lnTo>
                  <a:pt x="349818" y="249057"/>
                </a:lnTo>
                <a:lnTo>
                  <a:pt x="352529" y="246001"/>
                </a:lnTo>
                <a:lnTo>
                  <a:pt x="355606" y="243964"/>
                </a:lnTo>
                <a:lnTo>
                  <a:pt x="358926" y="242606"/>
                </a:lnTo>
                <a:lnTo>
                  <a:pt x="369670" y="234626"/>
                </a:lnTo>
                <a:lnTo>
                  <a:pt x="380896" y="224219"/>
                </a:lnTo>
                <a:lnTo>
                  <a:pt x="390824" y="214590"/>
                </a:lnTo>
                <a:lnTo>
                  <a:pt x="393836" y="211593"/>
                </a:lnTo>
                <a:lnTo>
                  <a:pt x="395844" y="207055"/>
                </a:lnTo>
                <a:lnTo>
                  <a:pt x="397183" y="201490"/>
                </a:lnTo>
                <a:lnTo>
                  <a:pt x="398075" y="195240"/>
                </a:lnTo>
                <a:lnTo>
                  <a:pt x="399940" y="191073"/>
                </a:lnTo>
                <a:lnTo>
                  <a:pt x="402453" y="188295"/>
                </a:lnTo>
                <a:lnTo>
                  <a:pt x="405399" y="186443"/>
                </a:lnTo>
                <a:lnTo>
                  <a:pt x="407362" y="183938"/>
                </a:lnTo>
                <a:lnTo>
                  <a:pt x="408671" y="180999"/>
                </a:lnTo>
                <a:lnTo>
                  <a:pt x="409544" y="177769"/>
                </a:lnTo>
                <a:lnTo>
                  <a:pt x="410126" y="171806"/>
                </a:lnTo>
                <a:lnTo>
                  <a:pt x="410514" y="164021"/>
                </a:lnTo>
                <a:lnTo>
                  <a:pt x="410945" y="143940"/>
                </a:lnTo>
                <a:lnTo>
                  <a:pt x="411244" y="99235"/>
                </a:lnTo>
                <a:lnTo>
                  <a:pt x="409989" y="95320"/>
                </a:lnTo>
                <a:lnTo>
                  <a:pt x="403425" y="85012"/>
                </a:lnTo>
                <a:lnTo>
                  <a:pt x="399646" y="80123"/>
                </a:lnTo>
                <a:lnTo>
                  <a:pt x="390157" y="70229"/>
                </a:lnTo>
                <a:lnTo>
                  <a:pt x="382873" y="62902"/>
                </a:lnTo>
                <a:lnTo>
                  <a:pt x="380916" y="59668"/>
                </a:lnTo>
                <a:lnTo>
                  <a:pt x="376890" y="49048"/>
                </a:lnTo>
                <a:lnTo>
                  <a:pt x="371448" y="41618"/>
                </a:lnTo>
                <a:lnTo>
                  <a:pt x="366948" y="39128"/>
                </a:lnTo>
                <a:lnTo>
                  <a:pt x="355175" y="36362"/>
                </a:lnTo>
                <a:lnTo>
                  <a:pt x="344863" y="31747"/>
                </a:lnTo>
                <a:lnTo>
                  <a:pt x="340335" y="28737"/>
                </a:lnTo>
                <a:lnTo>
                  <a:pt x="331918" y="25394"/>
                </a:lnTo>
                <a:lnTo>
                  <a:pt x="327895" y="24502"/>
                </a:lnTo>
                <a:lnTo>
                  <a:pt x="325213" y="22638"/>
                </a:lnTo>
                <a:lnTo>
                  <a:pt x="323425" y="20125"/>
                </a:lnTo>
                <a:lnTo>
                  <a:pt x="322233" y="17180"/>
                </a:lnTo>
                <a:lnTo>
                  <a:pt x="320169" y="15216"/>
                </a:lnTo>
                <a:lnTo>
                  <a:pt x="317522" y="13908"/>
                </a:lnTo>
                <a:lnTo>
                  <a:pt x="311195" y="12453"/>
                </a:lnTo>
                <a:lnTo>
                  <a:pt x="300493" y="11634"/>
                </a:lnTo>
                <a:lnTo>
                  <a:pt x="293044" y="11442"/>
                </a:lnTo>
                <a:lnTo>
                  <a:pt x="239840" y="1128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873"/>
          <p:cNvSpPr/>
          <p:nvPr/>
        </p:nvSpPr>
        <p:spPr>
          <a:xfrm>
            <a:off x="6343818" y="4516925"/>
            <a:ext cx="433835" cy="340780"/>
          </a:xfrm>
          <a:custGeom>
            <a:avLst/>
            <a:gdLst/>
            <a:ahLst/>
            <a:cxnLst/>
            <a:rect l="0" t="0" r="0" b="0"/>
            <a:pathLst>
              <a:path w="433835" h="340780">
                <a:moveTo>
                  <a:pt x="274151" y="20784"/>
                </a:moveTo>
                <a:lnTo>
                  <a:pt x="236324" y="20784"/>
                </a:lnTo>
                <a:lnTo>
                  <a:pt x="232424" y="22054"/>
                </a:lnTo>
                <a:lnTo>
                  <a:pt x="220865" y="28640"/>
                </a:lnTo>
                <a:lnTo>
                  <a:pt x="207837" y="31744"/>
                </a:lnTo>
                <a:lnTo>
                  <a:pt x="199805" y="32005"/>
                </a:lnTo>
                <a:lnTo>
                  <a:pt x="138279" y="32202"/>
                </a:lnTo>
                <a:lnTo>
                  <a:pt x="132770" y="33476"/>
                </a:lnTo>
                <a:lnTo>
                  <a:pt x="118949" y="40067"/>
                </a:lnTo>
                <a:lnTo>
                  <a:pt x="106810" y="43855"/>
                </a:lnTo>
                <a:lnTo>
                  <a:pt x="93900" y="52455"/>
                </a:lnTo>
                <a:lnTo>
                  <a:pt x="81433" y="59414"/>
                </a:lnTo>
                <a:lnTo>
                  <a:pt x="72013" y="66858"/>
                </a:lnTo>
                <a:lnTo>
                  <a:pt x="60652" y="76900"/>
                </a:lnTo>
                <a:lnTo>
                  <a:pt x="30552" y="105144"/>
                </a:lnTo>
                <a:lnTo>
                  <a:pt x="24122" y="111314"/>
                </a:lnTo>
                <a:lnTo>
                  <a:pt x="16977" y="121556"/>
                </a:lnTo>
                <a:lnTo>
                  <a:pt x="15072" y="126066"/>
                </a:lnTo>
                <a:lnTo>
                  <a:pt x="12532" y="129072"/>
                </a:lnTo>
                <a:lnTo>
                  <a:pt x="9568" y="131076"/>
                </a:lnTo>
                <a:lnTo>
                  <a:pt x="6323" y="132412"/>
                </a:lnTo>
                <a:lnTo>
                  <a:pt x="4159" y="134573"/>
                </a:lnTo>
                <a:lnTo>
                  <a:pt x="2717" y="137284"/>
                </a:lnTo>
                <a:lnTo>
                  <a:pt x="1755" y="140360"/>
                </a:lnTo>
                <a:lnTo>
                  <a:pt x="1114" y="146222"/>
                </a:lnTo>
                <a:lnTo>
                  <a:pt x="687" y="153939"/>
                </a:lnTo>
                <a:lnTo>
                  <a:pt x="212" y="172675"/>
                </a:lnTo>
                <a:lnTo>
                  <a:pt x="0" y="193701"/>
                </a:lnTo>
                <a:lnTo>
                  <a:pt x="1214" y="205912"/>
                </a:lnTo>
                <a:lnTo>
                  <a:pt x="3293" y="219133"/>
                </a:lnTo>
                <a:lnTo>
                  <a:pt x="9687" y="252581"/>
                </a:lnTo>
                <a:lnTo>
                  <a:pt x="13949" y="260542"/>
                </a:lnTo>
                <a:lnTo>
                  <a:pt x="20965" y="269933"/>
                </a:lnTo>
                <a:lnTo>
                  <a:pt x="30206" y="279643"/>
                </a:lnTo>
                <a:lnTo>
                  <a:pt x="39674" y="289211"/>
                </a:lnTo>
                <a:lnTo>
                  <a:pt x="49713" y="295872"/>
                </a:lnTo>
                <a:lnTo>
                  <a:pt x="61371" y="303066"/>
                </a:lnTo>
                <a:lnTo>
                  <a:pt x="70785" y="310496"/>
                </a:lnTo>
                <a:lnTo>
                  <a:pt x="79203" y="314645"/>
                </a:lnTo>
                <a:lnTo>
                  <a:pt x="83226" y="315752"/>
                </a:lnTo>
                <a:lnTo>
                  <a:pt x="91083" y="320368"/>
                </a:lnTo>
                <a:lnTo>
                  <a:pt x="94956" y="323377"/>
                </a:lnTo>
                <a:lnTo>
                  <a:pt x="102646" y="326720"/>
                </a:lnTo>
                <a:lnTo>
                  <a:pt x="106474" y="327611"/>
                </a:lnTo>
                <a:lnTo>
                  <a:pt x="114115" y="331989"/>
                </a:lnTo>
                <a:lnTo>
                  <a:pt x="117930" y="334934"/>
                </a:lnTo>
                <a:lnTo>
                  <a:pt x="125556" y="338206"/>
                </a:lnTo>
                <a:lnTo>
                  <a:pt x="134449" y="339661"/>
                </a:lnTo>
                <a:lnTo>
                  <a:pt x="146869" y="340307"/>
                </a:lnTo>
                <a:lnTo>
                  <a:pt x="160855" y="340595"/>
                </a:lnTo>
                <a:lnTo>
                  <a:pt x="184462" y="340779"/>
                </a:lnTo>
                <a:lnTo>
                  <a:pt x="188959" y="339524"/>
                </a:lnTo>
                <a:lnTo>
                  <a:pt x="197341" y="334743"/>
                </a:lnTo>
                <a:lnTo>
                  <a:pt x="208687" y="328385"/>
                </a:lnTo>
                <a:lnTo>
                  <a:pt x="220927" y="322596"/>
                </a:lnTo>
                <a:lnTo>
                  <a:pt x="230599" y="320023"/>
                </a:lnTo>
                <a:lnTo>
                  <a:pt x="242518" y="315493"/>
                </a:lnTo>
                <a:lnTo>
                  <a:pt x="255012" y="309246"/>
                </a:lnTo>
                <a:lnTo>
                  <a:pt x="264798" y="302236"/>
                </a:lnTo>
                <a:lnTo>
                  <a:pt x="273381" y="294887"/>
                </a:lnTo>
                <a:lnTo>
                  <a:pt x="282700" y="287388"/>
                </a:lnTo>
                <a:lnTo>
                  <a:pt x="295307" y="279822"/>
                </a:lnTo>
                <a:lnTo>
                  <a:pt x="305990" y="275612"/>
                </a:lnTo>
                <a:lnTo>
                  <a:pt x="310617" y="274489"/>
                </a:lnTo>
                <a:lnTo>
                  <a:pt x="319145" y="269856"/>
                </a:lnTo>
                <a:lnTo>
                  <a:pt x="331086" y="260107"/>
                </a:lnTo>
                <a:lnTo>
                  <a:pt x="334968" y="256533"/>
                </a:lnTo>
                <a:lnTo>
                  <a:pt x="338826" y="254150"/>
                </a:lnTo>
                <a:lnTo>
                  <a:pt x="350323" y="249526"/>
                </a:lnTo>
                <a:lnTo>
                  <a:pt x="361773" y="240678"/>
                </a:lnTo>
                <a:lnTo>
                  <a:pt x="369398" y="233662"/>
                </a:lnTo>
                <a:lnTo>
                  <a:pt x="380831" y="222571"/>
                </a:lnTo>
                <a:lnTo>
                  <a:pt x="384641" y="217539"/>
                </a:lnTo>
                <a:lnTo>
                  <a:pt x="388450" y="211644"/>
                </a:lnTo>
                <a:lnTo>
                  <a:pt x="392261" y="205174"/>
                </a:lnTo>
                <a:lnTo>
                  <a:pt x="399882" y="194599"/>
                </a:lnTo>
                <a:lnTo>
                  <a:pt x="408772" y="184395"/>
                </a:lnTo>
                <a:lnTo>
                  <a:pt x="421190" y="171394"/>
                </a:lnTo>
                <a:lnTo>
                  <a:pt x="425516" y="165641"/>
                </a:lnTo>
                <a:lnTo>
                  <a:pt x="430325" y="155862"/>
                </a:lnTo>
                <a:lnTo>
                  <a:pt x="432462" y="147282"/>
                </a:lnTo>
                <a:lnTo>
                  <a:pt x="433412" y="136695"/>
                </a:lnTo>
                <a:lnTo>
                  <a:pt x="433834" y="119290"/>
                </a:lnTo>
                <a:lnTo>
                  <a:pt x="432676" y="111855"/>
                </a:lnTo>
                <a:lnTo>
                  <a:pt x="430635" y="105628"/>
                </a:lnTo>
                <a:lnTo>
                  <a:pt x="426250" y="95323"/>
                </a:lnTo>
                <a:lnTo>
                  <a:pt x="424301" y="86509"/>
                </a:lnTo>
                <a:lnTo>
                  <a:pt x="420048" y="78359"/>
                </a:lnTo>
                <a:lnTo>
                  <a:pt x="417136" y="74407"/>
                </a:lnTo>
                <a:lnTo>
                  <a:pt x="413900" y="66630"/>
                </a:lnTo>
                <a:lnTo>
                  <a:pt x="413037" y="62778"/>
                </a:lnTo>
                <a:lnTo>
                  <a:pt x="408692" y="55112"/>
                </a:lnTo>
                <a:lnTo>
                  <a:pt x="405755" y="51289"/>
                </a:lnTo>
                <a:lnTo>
                  <a:pt x="402527" y="48741"/>
                </a:lnTo>
                <a:lnTo>
                  <a:pt x="399105" y="47042"/>
                </a:lnTo>
                <a:lnTo>
                  <a:pt x="395554" y="45910"/>
                </a:lnTo>
                <a:lnTo>
                  <a:pt x="388221" y="41264"/>
                </a:lnTo>
                <a:lnTo>
                  <a:pt x="376953" y="31509"/>
                </a:lnTo>
                <a:lnTo>
                  <a:pt x="373166" y="27934"/>
                </a:lnTo>
                <a:lnTo>
                  <a:pt x="369371" y="25551"/>
                </a:lnTo>
                <a:lnTo>
                  <a:pt x="361768" y="22903"/>
                </a:lnTo>
                <a:lnTo>
                  <a:pt x="350347" y="21412"/>
                </a:lnTo>
                <a:lnTo>
                  <a:pt x="346538" y="19933"/>
                </a:lnTo>
                <a:lnTo>
                  <a:pt x="338920" y="14903"/>
                </a:lnTo>
                <a:lnTo>
                  <a:pt x="331300" y="11783"/>
                </a:lnTo>
                <a:lnTo>
                  <a:pt x="321141" y="8434"/>
                </a:lnTo>
                <a:lnTo>
                  <a:pt x="309288" y="4930"/>
                </a:lnTo>
                <a:lnTo>
                  <a:pt x="300116" y="2595"/>
                </a:lnTo>
                <a:lnTo>
                  <a:pt x="292731" y="1038"/>
                </a:lnTo>
                <a:lnTo>
                  <a:pt x="286538" y="0"/>
                </a:lnTo>
                <a:lnTo>
                  <a:pt x="281139" y="579"/>
                </a:lnTo>
                <a:lnTo>
                  <a:pt x="276270" y="2234"/>
                </a:lnTo>
                <a:lnTo>
                  <a:pt x="271754" y="4607"/>
                </a:lnTo>
                <a:lnTo>
                  <a:pt x="264933" y="6189"/>
                </a:lnTo>
                <a:lnTo>
                  <a:pt x="256576" y="7245"/>
                </a:lnTo>
                <a:lnTo>
                  <a:pt x="239670" y="8417"/>
                </a:lnTo>
                <a:lnTo>
                  <a:pt x="227923" y="8937"/>
                </a:lnTo>
                <a:lnTo>
                  <a:pt x="214170" y="9231"/>
                </a:lnTo>
                <a:lnTo>
                  <a:pt x="210033" y="10542"/>
                </a:lnTo>
                <a:lnTo>
                  <a:pt x="196875" y="18455"/>
                </a:lnTo>
                <a:lnTo>
                  <a:pt x="184350" y="25253"/>
                </a:lnTo>
                <a:lnTo>
                  <a:pt x="173703" y="29120"/>
                </a:lnTo>
                <a:lnTo>
                  <a:pt x="169086" y="30152"/>
                </a:lnTo>
                <a:lnTo>
                  <a:pt x="166008" y="32109"/>
                </a:lnTo>
                <a:lnTo>
                  <a:pt x="163956" y="34684"/>
                </a:lnTo>
                <a:lnTo>
                  <a:pt x="162587" y="37671"/>
                </a:lnTo>
                <a:lnTo>
                  <a:pt x="157681" y="44376"/>
                </a:lnTo>
                <a:lnTo>
                  <a:pt x="148421" y="5507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874"/>
          <p:cNvSpPr/>
          <p:nvPr/>
        </p:nvSpPr>
        <p:spPr>
          <a:xfrm>
            <a:off x="5886606" y="4583474"/>
            <a:ext cx="330802" cy="238385"/>
          </a:xfrm>
          <a:custGeom>
            <a:avLst/>
            <a:gdLst/>
            <a:ahLst/>
            <a:cxnLst/>
            <a:rect l="0" t="0" r="0" b="0"/>
            <a:pathLst>
              <a:path w="330802" h="238385">
                <a:moveTo>
                  <a:pt x="205583" y="22815"/>
                </a:moveTo>
                <a:lnTo>
                  <a:pt x="193448" y="16748"/>
                </a:lnTo>
                <a:lnTo>
                  <a:pt x="184103" y="13769"/>
                </a:lnTo>
                <a:lnTo>
                  <a:pt x="179833" y="12974"/>
                </a:lnTo>
                <a:lnTo>
                  <a:pt x="176987" y="11175"/>
                </a:lnTo>
                <a:lnTo>
                  <a:pt x="175089" y="8705"/>
                </a:lnTo>
                <a:lnTo>
                  <a:pt x="173824" y="5788"/>
                </a:lnTo>
                <a:lnTo>
                  <a:pt x="171711" y="3844"/>
                </a:lnTo>
                <a:lnTo>
                  <a:pt x="169032" y="2548"/>
                </a:lnTo>
                <a:lnTo>
                  <a:pt x="161674" y="467"/>
                </a:lnTo>
                <a:lnTo>
                  <a:pt x="154333" y="107"/>
                </a:lnTo>
                <a:lnTo>
                  <a:pt x="138046" y="0"/>
                </a:lnTo>
                <a:lnTo>
                  <a:pt x="131349" y="1255"/>
                </a:lnTo>
                <a:lnTo>
                  <a:pt x="124344" y="3362"/>
                </a:lnTo>
                <a:lnTo>
                  <a:pt x="117134" y="6036"/>
                </a:lnTo>
                <a:lnTo>
                  <a:pt x="111056" y="7819"/>
                </a:lnTo>
                <a:lnTo>
                  <a:pt x="100918" y="9801"/>
                </a:lnTo>
                <a:lnTo>
                  <a:pt x="95166" y="12869"/>
                </a:lnTo>
                <a:lnTo>
                  <a:pt x="88792" y="17454"/>
                </a:lnTo>
                <a:lnTo>
                  <a:pt x="82003" y="23052"/>
                </a:lnTo>
                <a:lnTo>
                  <a:pt x="76206" y="26783"/>
                </a:lnTo>
                <a:lnTo>
                  <a:pt x="66379" y="30928"/>
                </a:lnTo>
                <a:lnTo>
                  <a:pt x="61981" y="34574"/>
                </a:lnTo>
                <a:lnTo>
                  <a:pt x="57778" y="39544"/>
                </a:lnTo>
                <a:lnTo>
                  <a:pt x="53707" y="45398"/>
                </a:lnTo>
                <a:lnTo>
                  <a:pt x="49723" y="50571"/>
                </a:lnTo>
                <a:lnTo>
                  <a:pt x="45797" y="55289"/>
                </a:lnTo>
                <a:lnTo>
                  <a:pt x="41909" y="59704"/>
                </a:lnTo>
                <a:lnTo>
                  <a:pt x="34203" y="67997"/>
                </a:lnTo>
                <a:lnTo>
                  <a:pt x="18907" y="83669"/>
                </a:lnTo>
                <a:lnTo>
                  <a:pt x="16363" y="87514"/>
                </a:lnTo>
                <a:lnTo>
                  <a:pt x="14666" y="91348"/>
                </a:lnTo>
                <a:lnTo>
                  <a:pt x="13535" y="95174"/>
                </a:lnTo>
                <a:lnTo>
                  <a:pt x="11511" y="100264"/>
                </a:lnTo>
                <a:lnTo>
                  <a:pt x="8893" y="106198"/>
                </a:lnTo>
                <a:lnTo>
                  <a:pt x="1631" y="121836"/>
                </a:lnTo>
                <a:lnTo>
                  <a:pt x="1035" y="125659"/>
                </a:lnTo>
                <a:lnTo>
                  <a:pt x="638" y="130748"/>
                </a:lnTo>
                <a:lnTo>
                  <a:pt x="373" y="136680"/>
                </a:lnTo>
                <a:lnTo>
                  <a:pt x="79" y="150045"/>
                </a:lnTo>
                <a:lnTo>
                  <a:pt x="0" y="157165"/>
                </a:lnTo>
                <a:lnTo>
                  <a:pt x="1219" y="161912"/>
                </a:lnTo>
                <a:lnTo>
                  <a:pt x="3300" y="165076"/>
                </a:lnTo>
                <a:lnTo>
                  <a:pt x="5958" y="167186"/>
                </a:lnTo>
                <a:lnTo>
                  <a:pt x="7729" y="169862"/>
                </a:lnTo>
                <a:lnTo>
                  <a:pt x="9698" y="176223"/>
                </a:lnTo>
                <a:lnTo>
                  <a:pt x="10807" y="180877"/>
                </a:lnTo>
                <a:lnTo>
                  <a:pt x="17203" y="188323"/>
                </a:lnTo>
                <a:lnTo>
                  <a:pt x="21074" y="192505"/>
                </a:lnTo>
                <a:lnTo>
                  <a:pt x="28753" y="196870"/>
                </a:lnTo>
                <a:lnTo>
                  <a:pt x="34356" y="199811"/>
                </a:lnTo>
                <a:lnTo>
                  <a:pt x="38092" y="203043"/>
                </a:lnTo>
                <a:lnTo>
                  <a:pt x="40582" y="206467"/>
                </a:lnTo>
                <a:lnTo>
                  <a:pt x="42243" y="210020"/>
                </a:lnTo>
                <a:lnTo>
                  <a:pt x="44619" y="212389"/>
                </a:lnTo>
                <a:lnTo>
                  <a:pt x="47474" y="213968"/>
                </a:lnTo>
                <a:lnTo>
                  <a:pt x="54033" y="215722"/>
                </a:lnTo>
                <a:lnTo>
                  <a:pt x="61181" y="216502"/>
                </a:lnTo>
                <a:lnTo>
                  <a:pt x="68592" y="216848"/>
                </a:lnTo>
                <a:lnTo>
                  <a:pt x="72346" y="216941"/>
                </a:lnTo>
                <a:lnTo>
                  <a:pt x="76118" y="218272"/>
                </a:lnTo>
                <a:lnTo>
                  <a:pt x="83697" y="223139"/>
                </a:lnTo>
                <a:lnTo>
                  <a:pt x="91298" y="226148"/>
                </a:lnTo>
                <a:lnTo>
                  <a:pt x="98910" y="227485"/>
                </a:lnTo>
                <a:lnTo>
                  <a:pt x="106527" y="228080"/>
                </a:lnTo>
                <a:lnTo>
                  <a:pt x="114145" y="228344"/>
                </a:lnTo>
                <a:lnTo>
                  <a:pt x="117955" y="228414"/>
                </a:lnTo>
                <a:lnTo>
                  <a:pt x="121764" y="229732"/>
                </a:lnTo>
                <a:lnTo>
                  <a:pt x="131924" y="236383"/>
                </a:lnTo>
                <a:lnTo>
                  <a:pt x="134746" y="238384"/>
                </a:lnTo>
                <a:lnTo>
                  <a:pt x="139309" y="237648"/>
                </a:lnTo>
                <a:lnTo>
                  <a:pt x="146160" y="235887"/>
                </a:lnTo>
                <a:lnTo>
                  <a:pt x="154538" y="233443"/>
                </a:lnTo>
                <a:lnTo>
                  <a:pt x="163933" y="231814"/>
                </a:lnTo>
                <a:lnTo>
                  <a:pt x="174007" y="230728"/>
                </a:lnTo>
                <a:lnTo>
                  <a:pt x="184532" y="230004"/>
                </a:lnTo>
                <a:lnTo>
                  <a:pt x="191549" y="228251"/>
                </a:lnTo>
                <a:lnTo>
                  <a:pt x="196228" y="225812"/>
                </a:lnTo>
                <a:lnTo>
                  <a:pt x="199346" y="222917"/>
                </a:lnTo>
                <a:lnTo>
                  <a:pt x="202695" y="220987"/>
                </a:lnTo>
                <a:lnTo>
                  <a:pt x="209804" y="218841"/>
                </a:lnTo>
                <a:lnTo>
                  <a:pt x="217195" y="217888"/>
                </a:lnTo>
                <a:lnTo>
                  <a:pt x="220945" y="217634"/>
                </a:lnTo>
                <a:lnTo>
                  <a:pt x="224715" y="216195"/>
                </a:lnTo>
                <a:lnTo>
                  <a:pt x="232289" y="211208"/>
                </a:lnTo>
                <a:lnTo>
                  <a:pt x="239889" y="204759"/>
                </a:lnTo>
                <a:lnTo>
                  <a:pt x="243695" y="201261"/>
                </a:lnTo>
                <a:lnTo>
                  <a:pt x="247500" y="198929"/>
                </a:lnTo>
                <a:lnTo>
                  <a:pt x="255117" y="196338"/>
                </a:lnTo>
                <a:lnTo>
                  <a:pt x="262735" y="191800"/>
                </a:lnTo>
                <a:lnTo>
                  <a:pt x="270355" y="185550"/>
                </a:lnTo>
                <a:lnTo>
                  <a:pt x="277974" y="178538"/>
                </a:lnTo>
                <a:lnTo>
                  <a:pt x="284324" y="171081"/>
                </a:lnTo>
                <a:lnTo>
                  <a:pt x="301539" y="149248"/>
                </a:lnTo>
                <a:lnTo>
                  <a:pt x="307654" y="140124"/>
                </a:lnTo>
                <a:lnTo>
                  <a:pt x="311730" y="132771"/>
                </a:lnTo>
                <a:lnTo>
                  <a:pt x="314448" y="126599"/>
                </a:lnTo>
                <a:lnTo>
                  <a:pt x="316260" y="121215"/>
                </a:lnTo>
                <a:lnTo>
                  <a:pt x="317468" y="116355"/>
                </a:lnTo>
                <a:lnTo>
                  <a:pt x="318273" y="111845"/>
                </a:lnTo>
                <a:lnTo>
                  <a:pt x="320080" y="106299"/>
                </a:lnTo>
                <a:lnTo>
                  <a:pt x="322555" y="100061"/>
                </a:lnTo>
                <a:lnTo>
                  <a:pt x="325474" y="93363"/>
                </a:lnTo>
                <a:lnTo>
                  <a:pt x="327421" y="87627"/>
                </a:lnTo>
                <a:lnTo>
                  <a:pt x="328718" y="82533"/>
                </a:lnTo>
                <a:lnTo>
                  <a:pt x="330801" y="71300"/>
                </a:lnTo>
                <a:lnTo>
                  <a:pt x="329702" y="67839"/>
                </a:lnTo>
                <a:lnTo>
                  <a:pt x="327699" y="62991"/>
                </a:lnTo>
                <a:lnTo>
                  <a:pt x="325094" y="57219"/>
                </a:lnTo>
                <a:lnTo>
                  <a:pt x="322087" y="53371"/>
                </a:lnTo>
                <a:lnTo>
                  <a:pt x="318812" y="50806"/>
                </a:lnTo>
                <a:lnTo>
                  <a:pt x="315359" y="49096"/>
                </a:lnTo>
                <a:lnTo>
                  <a:pt x="313058" y="46686"/>
                </a:lnTo>
                <a:lnTo>
                  <a:pt x="311523" y="43809"/>
                </a:lnTo>
                <a:lnTo>
                  <a:pt x="310500" y="40621"/>
                </a:lnTo>
                <a:lnTo>
                  <a:pt x="305976" y="33693"/>
                </a:lnTo>
                <a:lnTo>
                  <a:pt x="302992" y="30066"/>
                </a:lnTo>
                <a:lnTo>
                  <a:pt x="298462" y="27649"/>
                </a:lnTo>
                <a:lnTo>
                  <a:pt x="292902" y="26038"/>
                </a:lnTo>
                <a:lnTo>
                  <a:pt x="286657" y="24964"/>
                </a:lnTo>
                <a:lnTo>
                  <a:pt x="276330" y="23770"/>
                </a:lnTo>
                <a:lnTo>
                  <a:pt x="266236" y="23240"/>
                </a:lnTo>
                <a:lnTo>
                  <a:pt x="247544" y="22941"/>
                </a:lnTo>
                <a:lnTo>
                  <a:pt x="237779" y="22871"/>
                </a:lnTo>
                <a:lnTo>
                  <a:pt x="233397" y="24123"/>
                </a:lnTo>
                <a:lnTo>
                  <a:pt x="229206" y="26227"/>
                </a:lnTo>
                <a:lnTo>
                  <a:pt x="205583" y="34245"/>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875"/>
          <p:cNvSpPr/>
          <p:nvPr/>
        </p:nvSpPr>
        <p:spPr>
          <a:xfrm>
            <a:off x="6606683" y="4903541"/>
            <a:ext cx="272399" cy="228041"/>
          </a:xfrm>
          <a:custGeom>
            <a:avLst/>
            <a:gdLst/>
            <a:ahLst/>
            <a:cxnLst/>
            <a:rect l="0" t="0" r="0" b="0"/>
            <a:pathLst>
              <a:path w="272399" h="228041">
                <a:moveTo>
                  <a:pt x="194167" y="34218"/>
                </a:moveTo>
                <a:lnTo>
                  <a:pt x="184325" y="24377"/>
                </a:lnTo>
                <a:lnTo>
                  <a:pt x="180057" y="23495"/>
                </a:lnTo>
                <a:lnTo>
                  <a:pt x="173925" y="23102"/>
                </a:lnTo>
                <a:lnTo>
                  <a:pt x="166967" y="22928"/>
                </a:lnTo>
                <a:lnTo>
                  <a:pt x="155910" y="22830"/>
                </a:lnTo>
                <a:lnTo>
                  <a:pt x="152152" y="21546"/>
                </a:lnTo>
                <a:lnTo>
                  <a:pt x="144590" y="16733"/>
                </a:lnTo>
                <a:lnTo>
                  <a:pt x="136996" y="13747"/>
                </a:lnTo>
                <a:lnTo>
                  <a:pt x="133193" y="12951"/>
                </a:lnTo>
                <a:lnTo>
                  <a:pt x="128118" y="11150"/>
                </a:lnTo>
                <a:lnTo>
                  <a:pt x="122194" y="8680"/>
                </a:lnTo>
                <a:lnTo>
                  <a:pt x="115705" y="5762"/>
                </a:lnTo>
                <a:lnTo>
                  <a:pt x="110109" y="3817"/>
                </a:lnTo>
                <a:lnTo>
                  <a:pt x="105108" y="2521"/>
                </a:lnTo>
                <a:lnTo>
                  <a:pt x="100504" y="1657"/>
                </a:lnTo>
                <a:lnTo>
                  <a:pt x="92355" y="1081"/>
                </a:lnTo>
                <a:lnTo>
                  <a:pt x="81842" y="697"/>
                </a:lnTo>
                <a:lnTo>
                  <a:pt x="69754" y="441"/>
                </a:lnTo>
                <a:lnTo>
                  <a:pt x="60425" y="1540"/>
                </a:lnTo>
                <a:lnTo>
                  <a:pt x="52935" y="3543"/>
                </a:lnTo>
                <a:lnTo>
                  <a:pt x="37858" y="9814"/>
                </a:lnTo>
                <a:lnTo>
                  <a:pt x="32410" y="10672"/>
                </a:lnTo>
                <a:lnTo>
                  <a:pt x="24631" y="11223"/>
                </a:lnTo>
                <a:lnTo>
                  <a:pt x="17216" y="17386"/>
                </a:lnTo>
                <a:lnTo>
                  <a:pt x="13043" y="21188"/>
                </a:lnTo>
                <a:lnTo>
                  <a:pt x="12457" y="22992"/>
                </a:lnTo>
                <a:lnTo>
                  <a:pt x="11807" y="28382"/>
                </a:lnTo>
                <a:lnTo>
                  <a:pt x="10364" y="31597"/>
                </a:lnTo>
                <a:lnTo>
                  <a:pt x="5373" y="38557"/>
                </a:lnTo>
                <a:lnTo>
                  <a:pt x="3535" y="42191"/>
                </a:lnTo>
                <a:lnTo>
                  <a:pt x="2308" y="45884"/>
                </a:lnTo>
                <a:lnTo>
                  <a:pt x="1491" y="49615"/>
                </a:lnTo>
                <a:lnTo>
                  <a:pt x="947" y="54643"/>
                </a:lnTo>
                <a:lnTo>
                  <a:pt x="584" y="60535"/>
                </a:lnTo>
                <a:lnTo>
                  <a:pt x="341" y="67002"/>
                </a:lnTo>
                <a:lnTo>
                  <a:pt x="0" y="100377"/>
                </a:lnTo>
                <a:lnTo>
                  <a:pt x="1222" y="111344"/>
                </a:lnTo>
                <a:lnTo>
                  <a:pt x="3307" y="121195"/>
                </a:lnTo>
                <a:lnTo>
                  <a:pt x="5967" y="130303"/>
                </a:lnTo>
                <a:lnTo>
                  <a:pt x="7740" y="137645"/>
                </a:lnTo>
                <a:lnTo>
                  <a:pt x="8922" y="143809"/>
                </a:lnTo>
                <a:lnTo>
                  <a:pt x="9710" y="149189"/>
                </a:lnTo>
                <a:lnTo>
                  <a:pt x="11506" y="154046"/>
                </a:lnTo>
                <a:lnTo>
                  <a:pt x="13972" y="158553"/>
                </a:lnTo>
                <a:lnTo>
                  <a:pt x="16887" y="162828"/>
                </a:lnTo>
                <a:lnTo>
                  <a:pt x="18831" y="166948"/>
                </a:lnTo>
                <a:lnTo>
                  <a:pt x="20126" y="170965"/>
                </a:lnTo>
                <a:lnTo>
                  <a:pt x="20989" y="174913"/>
                </a:lnTo>
                <a:lnTo>
                  <a:pt x="22835" y="178815"/>
                </a:lnTo>
                <a:lnTo>
                  <a:pt x="25336" y="182686"/>
                </a:lnTo>
                <a:lnTo>
                  <a:pt x="28273" y="186537"/>
                </a:lnTo>
                <a:lnTo>
                  <a:pt x="31500" y="190374"/>
                </a:lnTo>
                <a:lnTo>
                  <a:pt x="34922" y="194202"/>
                </a:lnTo>
                <a:lnTo>
                  <a:pt x="42111" y="201842"/>
                </a:lnTo>
                <a:lnTo>
                  <a:pt x="54794" y="214838"/>
                </a:lnTo>
                <a:lnTo>
                  <a:pt x="56802" y="215592"/>
                </a:lnTo>
                <a:lnTo>
                  <a:pt x="62419" y="216429"/>
                </a:lnTo>
                <a:lnTo>
                  <a:pt x="66964" y="217922"/>
                </a:lnTo>
                <a:lnTo>
                  <a:pt x="72536" y="220188"/>
                </a:lnTo>
                <a:lnTo>
                  <a:pt x="78789" y="222968"/>
                </a:lnTo>
                <a:lnTo>
                  <a:pt x="84228" y="224821"/>
                </a:lnTo>
                <a:lnTo>
                  <a:pt x="89125" y="226057"/>
                </a:lnTo>
                <a:lnTo>
                  <a:pt x="93659" y="226881"/>
                </a:lnTo>
                <a:lnTo>
                  <a:pt x="99221" y="227430"/>
                </a:lnTo>
                <a:lnTo>
                  <a:pt x="105470" y="227796"/>
                </a:lnTo>
                <a:lnTo>
                  <a:pt x="112175" y="228040"/>
                </a:lnTo>
                <a:lnTo>
                  <a:pt x="119186" y="226933"/>
                </a:lnTo>
                <a:lnTo>
                  <a:pt x="126399" y="224925"/>
                </a:lnTo>
                <a:lnTo>
                  <a:pt x="133748" y="222316"/>
                </a:lnTo>
                <a:lnTo>
                  <a:pt x="139918" y="220577"/>
                </a:lnTo>
                <a:lnTo>
                  <a:pt x="145300" y="219417"/>
                </a:lnTo>
                <a:lnTo>
                  <a:pt x="150159" y="218644"/>
                </a:lnTo>
                <a:lnTo>
                  <a:pt x="155939" y="216859"/>
                </a:lnTo>
                <a:lnTo>
                  <a:pt x="162331" y="214399"/>
                </a:lnTo>
                <a:lnTo>
                  <a:pt x="169132" y="211489"/>
                </a:lnTo>
                <a:lnTo>
                  <a:pt x="174937" y="208279"/>
                </a:lnTo>
                <a:lnTo>
                  <a:pt x="180077" y="204868"/>
                </a:lnTo>
                <a:lnTo>
                  <a:pt x="184773" y="201325"/>
                </a:lnTo>
                <a:lnTo>
                  <a:pt x="189175" y="197693"/>
                </a:lnTo>
                <a:lnTo>
                  <a:pt x="193379" y="194002"/>
                </a:lnTo>
                <a:lnTo>
                  <a:pt x="197451" y="190270"/>
                </a:lnTo>
                <a:lnTo>
                  <a:pt x="205363" y="182738"/>
                </a:lnTo>
                <a:lnTo>
                  <a:pt x="209251" y="178952"/>
                </a:lnTo>
                <a:lnTo>
                  <a:pt x="214382" y="175157"/>
                </a:lnTo>
                <a:lnTo>
                  <a:pt x="220344" y="171358"/>
                </a:lnTo>
                <a:lnTo>
                  <a:pt x="226858" y="167555"/>
                </a:lnTo>
                <a:lnTo>
                  <a:pt x="231201" y="163749"/>
                </a:lnTo>
                <a:lnTo>
                  <a:pt x="234096" y="159942"/>
                </a:lnTo>
                <a:lnTo>
                  <a:pt x="236027" y="156135"/>
                </a:lnTo>
                <a:lnTo>
                  <a:pt x="238583" y="152326"/>
                </a:lnTo>
                <a:lnTo>
                  <a:pt x="241558" y="148517"/>
                </a:lnTo>
                <a:lnTo>
                  <a:pt x="244811" y="144707"/>
                </a:lnTo>
                <a:lnTo>
                  <a:pt x="248249" y="140897"/>
                </a:lnTo>
                <a:lnTo>
                  <a:pt x="255457" y="133278"/>
                </a:lnTo>
                <a:lnTo>
                  <a:pt x="257887" y="129468"/>
                </a:lnTo>
                <a:lnTo>
                  <a:pt x="259507" y="125659"/>
                </a:lnTo>
                <a:lnTo>
                  <a:pt x="260586" y="121848"/>
                </a:lnTo>
                <a:lnTo>
                  <a:pt x="268174" y="92215"/>
                </a:lnTo>
                <a:lnTo>
                  <a:pt x="270175" y="83043"/>
                </a:lnTo>
                <a:lnTo>
                  <a:pt x="271509" y="75658"/>
                </a:lnTo>
                <a:lnTo>
                  <a:pt x="272398" y="69465"/>
                </a:lnTo>
                <a:lnTo>
                  <a:pt x="271721" y="64066"/>
                </a:lnTo>
                <a:lnTo>
                  <a:pt x="270000" y="59197"/>
                </a:lnTo>
                <a:lnTo>
                  <a:pt x="267581" y="54681"/>
                </a:lnTo>
                <a:lnTo>
                  <a:pt x="264700" y="50400"/>
                </a:lnTo>
                <a:lnTo>
                  <a:pt x="261509" y="46276"/>
                </a:lnTo>
                <a:lnTo>
                  <a:pt x="258111" y="42257"/>
                </a:lnTo>
                <a:lnTo>
                  <a:pt x="253306" y="37037"/>
                </a:lnTo>
                <a:lnTo>
                  <a:pt x="235679" y="18826"/>
                </a:lnTo>
                <a:lnTo>
                  <a:pt x="226163" y="9174"/>
                </a:lnTo>
                <a:lnTo>
                  <a:pt x="221847" y="6092"/>
                </a:lnTo>
                <a:lnTo>
                  <a:pt x="213666" y="2668"/>
                </a:lnTo>
                <a:lnTo>
                  <a:pt x="205796" y="1146"/>
                </a:lnTo>
                <a:lnTo>
                  <a:pt x="201920" y="740"/>
                </a:lnTo>
                <a:lnTo>
                  <a:pt x="196795" y="470"/>
                </a:lnTo>
                <a:lnTo>
                  <a:pt x="184328" y="169"/>
                </a:lnTo>
                <a:lnTo>
                  <a:pt x="169097" y="0"/>
                </a:lnTo>
                <a:lnTo>
                  <a:pt x="164754" y="1246"/>
                </a:lnTo>
                <a:lnTo>
                  <a:pt x="156540" y="6017"/>
                </a:lnTo>
                <a:lnTo>
                  <a:pt x="151302" y="9068"/>
                </a:lnTo>
                <a:lnTo>
                  <a:pt x="145271" y="12371"/>
                </a:lnTo>
                <a:lnTo>
                  <a:pt x="138709" y="15844"/>
                </a:lnTo>
                <a:lnTo>
                  <a:pt x="131795" y="20699"/>
                </a:lnTo>
                <a:lnTo>
                  <a:pt x="124645" y="26475"/>
                </a:lnTo>
                <a:lnTo>
                  <a:pt x="117339" y="32866"/>
                </a:lnTo>
                <a:lnTo>
                  <a:pt x="109928" y="39667"/>
                </a:lnTo>
                <a:lnTo>
                  <a:pt x="79867" y="6850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876"/>
          <p:cNvSpPr/>
          <p:nvPr/>
        </p:nvSpPr>
        <p:spPr>
          <a:xfrm>
            <a:off x="6469379" y="4160520"/>
            <a:ext cx="22861" cy="240031"/>
          </a:xfrm>
          <a:custGeom>
            <a:avLst/>
            <a:gdLst/>
            <a:ahLst/>
            <a:cxnLst/>
            <a:rect l="0" t="0" r="0" b="0"/>
            <a:pathLst>
              <a:path w="22861" h="240031">
                <a:moveTo>
                  <a:pt x="0" y="0"/>
                </a:moveTo>
                <a:lnTo>
                  <a:pt x="0" y="50625"/>
                </a:lnTo>
                <a:lnTo>
                  <a:pt x="1271" y="60420"/>
                </a:lnTo>
                <a:lnTo>
                  <a:pt x="3387" y="70760"/>
                </a:lnTo>
                <a:lnTo>
                  <a:pt x="6068" y="81463"/>
                </a:lnTo>
                <a:lnTo>
                  <a:pt x="7856" y="92408"/>
                </a:lnTo>
                <a:lnTo>
                  <a:pt x="9047" y="103515"/>
                </a:lnTo>
                <a:lnTo>
                  <a:pt x="10371" y="123477"/>
                </a:lnTo>
                <a:lnTo>
                  <a:pt x="10959" y="136582"/>
                </a:lnTo>
                <a:lnTo>
                  <a:pt x="11291" y="151099"/>
                </a:lnTo>
                <a:lnTo>
                  <a:pt x="11418" y="208442"/>
                </a:lnTo>
                <a:lnTo>
                  <a:pt x="12692" y="212621"/>
                </a:lnTo>
                <a:lnTo>
                  <a:pt x="14812" y="216677"/>
                </a:lnTo>
                <a:lnTo>
                  <a:pt x="22860" y="24003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877"/>
          <p:cNvSpPr/>
          <p:nvPr/>
        </p:nvSpPr>
        <p:spPr>
          <a:xfrm>
            <a:off x="6607057" y="4149090"/>
            <a:ext cx="205206" cy="216629"/>
          </a:xfrm>
          <a:custGeom>
            <a:avLst/>
            <a:gdLst/>
            <a:ahLst/>
            <a:cxnLst/>
            <a:rect l="0" t="0" r="0" b="0"/>
            <a:pathLst>
              <a:path w="205206" h="216629">
                <a:moveTo>
                  <a:pt x="45202" y="11430"/>
                </a:moveTo>
                <a:lnTo>
                  <a:pt x="51270" y="5362"/>
                </a:lnTo>
                <a:lnTo>
                  <a:pt x="54327" y="3574"/>
                </a:lnTo>
                <a:lnTo>
                  <a:pt x="57636" y="2382"/>
                </a:lnTo>
                <a:lnTo>
                  <a:pt x="61111" y="1588"/>
                </a:lnTo>
                <a:lnTo>
                  <a:pt x="65969" y="1059"/>
                </a:lnTo>
                <a:lnTo>
                  <a:pt x="71746" y="705"/>
                </a:lnTo>
                <a:lnTo>
                  <a:pt x="78138" y="470"/>
                </a:lnTo>
                <a:lnTo>
                  <a:pt x="113233" y="93"/>
                </a:lnTo>
                <a:lnTo>
                  <a:pt x="127872" y="27"/>
                </a:lnTo>
                <a:lnTo>
                  <a:pt x="128255" y="18"/>
                </a:lnTo>
                <a:lnTo>
                  <a:pt x="98397" y="0"/>
                </a:lnTo>
                <a:lnTo>
                  <a:pt x="93365" y="1270"/>
                </a:lnTo>
                <a:lnTo>
                  <a:pt x="87471" y="3386"/>
                </a:lnTo>
                <a:lnTo>
                  <a:pt x="81002" y="6068"/>
                </a:lnTo>
                <a:lnTo>
                  <a:pt x="71608" y="7855"/>
                </a:lnTo>
                <a:lnTo>
                  <a:pt x="60267" y="9046"/>
                </a:lnTo>
                <a:lnTo>
                  <a:pt x="29834" y="10959"/>
                </a:lnTo>
                <a:lnTo>
                  <a:pt x="27337" y="12385"/>
                </a:lnTo>
                <a:lnTo>
                  <a:pt x="25672" y="14607"/>
                </a:lnTo>
                <a:lnTo>
                  <a:pt x="24563" y="17358"/>
                </a:lnTo>
                <a:lnTo>
                  <a:pt x="19943" y="23801"/>
                </a:lnTo>
                <a:lnTo>
                  <a:pt x="16932" y="27297"/>
                </a:lnTo>
                <a:lnTo>
                  <a:pt x="14926" y="30898"/>
                </a:lnTo>
                <a:lnTo>
                  <a:pt x="13588" y="34568"/>
                </a:lnTo>
                <a:lnTo>
                  <a:pt x="12697" y="38285"/>
                </a:lnTo>
                <a:lnTo>
                  <a:pt x="10832" y="44574"/>
                </a:lnTo>
                <a:lnTo>
                  <a:pt x="5373" y="61720"/>
                </a:lnTo>
                <a:lnTo>
                  <a:pt x="3410" y="69087"/>
                </a:lnTo>
                <a:lnTo>
                  <a:pt x="2100" y="75268"/>
                </a:lnTo>
                <a:lnTo>
                  <a:pt x="1228" y="80658"/>
                </a:lnTo>
                <a:lnTo>
                  <a:pt x="646" y="90602"/>
                </a:lnTo>
                <a:lnTo>
                  <a:pt x="0" y="118584"/>
                </a:lnTo>
                <a:lnTo>
                  <a:pt x="1097" y="128586"/>
                </a:lnTo>
                <a:lnTo>
                  <a:pt x="3099" y="135253"/>
                </a:lnTo>
                <a:lnTo>
                  <a:pt x="10456" y="147809"/>
                </a:lnTo>
                <a:lnTo>
                  <a:pt x="16845" y="142291"/>
                </a:lnTo>
                <a:lnTo>
                  <a:pt x="22527" y="136903"/>
                </a:lnTo>
                <a:lnTo>
                  <a:pt x="38108" y="121384"/>
                </a:lnTo>
                <a:lnTo>
                  <a:pt x="41743" y="119022"/>
                </a:lnTo>
                <a:lnTo>
                  <a:pt x="45436" y="117448"/>
                </a:lnTo>
                <a:lnTo>
                  <a:pt x="49169" y="116399"/>
                </a:lnTo>
                <a:lnTo>
                  <a:pt x="54196" y="113159"/>
                </a:lnTo>
                <a:lnTo>
                  <a:pt x="60088" y="108459"/>
                </a:lnTo>
                <a:lnTo>
                  <a:pt x="66556" y="102786"/>
                </a:lnTo>
                <a:lnTo>
                  <a:pt x="73408" y="99004"/>
                </a:lnTo>
                <a:lnTo>
                  <a:pt x="80516" y="96482"/>
                </a:lnTo>
                <a:lnTo>
                  <a:pt x="87795" y="94801"/>
                </a:lnTo>
                <a:lnTo>
                  <a:pt x="93917" y="92411"/>
                </a:lnTo>
                <a:lnTo>
                  <a:pt x="99269" y="89547"/>
                </a:lnTo>
                <a:lnTo>
                  <a:pt x="104107" y="86368"/>
                </a:lnTo>
                <a:lnTo>
                  <a:pt x="108602" y="84248"/>
                </a:lnTo>
                <a:lnTo>
                  <a:pt x="112870" y="82836"/>
                </a:lnTo>
                <a:lnTo>
                  <a:pt x="116984" y="81893"/>
                </a:lnTo>
                <a:lnTo>
                  <a:pt x="120997" y="81266"/>
                </a:lnTo>
                <a:lnTo>
                  <a:pt x="124942" y="80847"/>
                </a:lnTo>
                <a:lnTo>
                  <a:pt x="128842" y="80568"/>
                </a:lnTo>
                <a:lnTo>
                  <a:pt x="132712" y="80382"/>
                </a:lnTo>
                <a:lnTo>
                  <a:pt x="140399" y="80175"/>
                </a:lnTo>
                <a:lnTo>
                  <a:pt x="173150" y="80024"/>
                </a:lnTo>
                <a:lnTo>
                  <a:pt x="177490" y="81289"/>
                </a:lnTo>
                <a:lnTo>
                  <a:pt x="181654" y="83403"/>
                </a:lnTo>
                <a:lnTo>
                  <a:pt x="185701" y="86082"/>
                </a:lnTo>
                <a:lnTo>
                  <a:pt x="189668" y="89138"/>
                </a:lnTo>
                <a:lnTo>
                  <a:pt x="193582" y="92445"/>
                </a:lnTo>
                <a:lnTo>
                  <a:pt x="197463" y="95920"/>
                </a:lnTo>
                <a:lnTo>
                  <a:pt x="200049" y="99506"/>
                </a:lnTo>
                <a:lnTo>
                  <a:pt x="201774" y="103167"/>
                </a:lnTo>
                <a:lnTo>
                  <a:pt x="204541" y="112101"/>
                </a:lnTo>
                <a:lnTo>
                  <a:pt x="204769" y="115373"/>
                </a:lnTo>
                <a:lnTo>
                  <a:pt x="204920" y="120095"/>
                </a:lnTo>
                <a:lnTo>
                  <a:pt x="205183" y="144037"/>
                </a:lnTo>
                <a:lnTo>
                  <a:pt x="205205" y="152070"/>
                </a:lnTo>
                <a:lnTo>
                  <a:pt x="203941" y="155989"/>
                </a:lnTo>
                <a:lnTo>
                  <a:pt x="201828" y="159873"/>
                </a:lnTo>
                <a:lnTo>
                  <a:pt x="199150" y="163732"/>
                </a:lnTo>
                <a:lnTo>
                  <a:pt x="196094" y="168844"/>
                </a:lnTo>
                <a:lnTo>
                  <a:pt x="192786" y="174793"/>
                </a:lnTo>
                <a:lnTo>
                  <a:pt x="189312" y="181298"/>
                </a:lnTo>
                <a:lnTo>
                  <a:pt x="184455" y="186905"/>
                </a:lnTo>
                <a:lnTo>
                  <a:pt x="178678" y="191914"/>
                </a:lnTo>
                <a:lnTo>
                  <a:pt x="172286" y="196522"/>
                </a:lnTo>
                <a:lnTo>
                  <a:pt x="166755" y="199595"/>
                </a:lnTo>
                <a:lnTo>
                  <a:pt x="161798" y="201643"/>
                </a:lnTo>
                <a:lnTo>
                  <a:pt x="157223" y="203009"/>
                </a:lnTo>
                <a:lnTo>
                  <a:pt x="152903" y="205189"/>
                </a:lnTo>
                <a:lnTo>
                  <a:pt x="148753" y="207913"/>
                </a:lnTo>
                <a:lnTo>
                  <a:pt x="144716" y="210998"/>
                </a:lnTo>
                <a:lnTo>
                  <a:pt x="140755" y="213055"/>
                </a:lnTo>
                <a:lnTo>
                  <a:pt x="136844" y="214426"/>
                </a:lnTo>
                <a:lnTo>
                  <a:pt x="132967" y="215341"/>
                </a:lnTo>
                <a:lnTo>
                  <a:pt x="127841" y="215950"/>
                </a:lnTo>
                <a:lnTo>
                  <a:pt x="121885" y="216357"/>
                </a:lnTo>
                <a:lnTo>
                  <a:pt x="115375" y="216628"/>
                </a:lnTo>
                <a:lnTo>
                  <a:pt x="107224" y="215538"/>
                </a:lnTo>
                <a:lnTo>
                  <a:pt x="97981" y="213542"/>
                </a:lnTo>
                <a:lnTo>
                  <a:pt x="76928" y="208051"/>
                </a:lnTo>
                <a:lnTo>
                  <a:pt x="56633" y="20573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878"/>
          <p:cNvSpPr/>
          <p:nvPr/>
        </p:nvSpPr>
        <p:spPr>
          <a:xfrm>
            <a:off x="6846569" y="4149103"/>
            <a:ext cx="205597" cy="182821"/>
          </a:xfrm>
          <a:custGeom>
            <a:avLst/>
            <a:gdLst/>
            <a:ahLst/>
            <a:cxnLst/>
            <a:rect l="0" t="0" r="0" b="0"/>
            <a:pathLst>
              <a:path w="205597" h="182821">
                <a:moveTo>
                  <a:pt x="34290" y="11417"/>
                </a:moveTo>
                <a:lnTo>
                  <a:pt x="34290" y="28443"/>
                </a:lnTo>
                <a:lnTo>
                  <a:pt x="33021" y="31658"/>
                </a:lnTo>
                <a:lnTo>
                  <a:pt x="30905" y="35071"/>
                </a:lnTo>
                <a:lnTo>
                  <a:pt x="28223" y="38616"/>
                </a:lnTo>
                <a:lnTo>
                  <a:pt x="26435" y="42250"/>
                </a:lnTo>
                <a:lnTo>
                  <a:pt x="25244" y="45942"/>
                </a:lnTo>
                <a:lnTo>
                  <a:pt x="24449" y="49674"/>
                </a:lnTo>
                <a:lnTo>
                  <a:pt x="23920" y="53431"/>
                </a:lnTo>
                <a:lnTo>
                  <a:pt x="23566" y="57206"/>
                </a:lnTo>
                <a:lnTo>
                  <a:pt x="23331" y="60993"/>
                </a:lnTo>
                <a:lnTo>
                  <a:pt x="23000" y="102729"/>
                </a:lnTo>
                <a:lnTo>
                  <a:pt x="24224" y="116742"/>
                </a:lnTo>
                <a:lnTo>
                  <a:pt x="26309" y="128623"/>
                </a:lnTo>
                <a:lnTo>
                  <a:pt x="28970" y="139084"/>
                </a:lnTo>
                <a:lnTo>
                  <a:pt x="32014" y="146058"/>
                </a:lnTo>
                <a:lnTo>
                  <a:pt x="35313" y="150708"/>
                </a:lnTo>
                <a:lnTo>
                  <a:pt x="38782" y="153807"/>
                </a:lnTo>
                <a:lnTo>
                  <a:pt x="41095" y="157144"/>
                </a:lnTo>
                <a:lnTo>
                  <a:pt x="42637" y="160638"/>
                </a:lnTo>
                <a:lnTo>
                  <a:pt x="43664" y="164237"/>
                </a:lnTo>
                <a:lnTo>
                  <a:pt x="45620" y="166637"/>
                </a:lnTo>
                <a:lnTo>
                  <a:pt x="48193" y="168237"/>
                </a:lnTo>
                <a:lnTo>
                  <a:pt x="51179" y="169303"/>
                </a:lnTo>
                <a:lnTo>
                  <a:pt x="54440" y="171284"/>
                </a:lnTo>
                <a:lnTo>
                  <a:pt x="57883" y="173875"/>
                </a:lnTo>
                <a:lnTo>
                  <a:pt x="61449" y="176872"/>
                </a:lnTo>
                <a:lnTo>
                  <a:pt x="65096" y="178870"/>
                </a:lnTo>
                <a:lnTo>
                  <a:pt x="68798" y="180202"/>
                </a:lnTo>
                <a:lnTo>
                  <a:pt x="72535" y="181091"/>
                </a:lnTo>
                <a:lnTo>
                  <a:pt x="76297" y="181683"/>
                </a:lnTo>
                <a:lnTo>
                  <a:pt x="80074" y="182077"/>
                </a:lnTo>
                <a:lnTo>
                  <a:pt x="83863" y="182340"/>
                </a:lnTo>
                <a:lnTo>
                  <a:pt x="87659" y="182515"/>
                </a:lnTo>
                <a:lnTo>
                  <a:pt x="95263" y="182710"/>
                </a:lnTo>
                <a:lnTo>
                  <a:pt x="112752" y="182820"/>
                </a:lnTo>
                <a:lnTo>
                  <a:pt x="119618" y="181565"/>
                </a:lnTo>
                <a:lnTo>
                  <a:pt x="126736" y="179459"/>
                </a:lnTo>
                <a:lnTo>
                  <a:pt x="134021" y="176785"/>
                </a:lnTo>
                <a:lnTo>
                  <a:pt x="138877" y="173732"/>
                </a:lnTo>
                <a:lnTo>
                  <a:pt x="142115" y="170427"/>
                </a:lnTo>
                <a:lnTo>
                  <a:pt x="144274" y="166954"/>
                </a:lnTo>
                <a:lnTo>
                  <a:pt x="146983" y="164637"/>
                </a:lnTo>
                <a:lnTo>
                  <a:pt x="150059" y="163094"/>
                </a:lnTo>
                <a:lnTo>
                  <a:pt x="153379" y="162065"/>
                </a:lnTo>
                <a:lnTo>
                  <a:pt x="156863" y="160109"/>
                </a:lnTo>
                <a:lnTo>
                  <a:pt x="160456" y="157535"/>
                </a:lnTo>
                <a:lnTo>
                  <a:pt x="164120" y="154549"/>
                </a:lnTo>
                <a:lnTo>
                  <a:pt x="167834" y="152558"/>
                </a:lnTo>
                <a:lnTo>
                  <a:pt x="171580" y="151231"/>
                </a:lnTo>
                <a:lnTo>
                  <a:pt x="175347" y="150346"/>
                </a:lnTo>
                <a:lnTo>
                  <a:pt x="179128" y="148486"/>
                </a:lnTo>
                <a:lnTo>
                  <a:pt x="182918" y="145976"/>
                </a:lnTo>
                <a:lnTo>
                  <a:pt x="186716" y="143033"/>
                </a:lnTo>
                <a:lnTo>
                  <a:pt x="189248" y="139801"/>
                </a:lnTo>
                <a:lnTo>
                  <a:pt x="190935" y="136376"/>
                </a:lnTo>
                <a:lnTo>
                  <a:pt x="193643" y="127822"/>
                </a:lnTo>
                <a:lnTo>
                  <a:pt x="197401" y="123266"/>
                </a:lnTo>
                <a:lnTo>
                  <a:pt x="200180" y="120273"/>
                </a:lnTo>
                <a:lnTo>
                  <a:pt x="202034" y="117007"/>
                </a:lnTo>
                <a:lnTo>
                  <a:pt x="203269" y="113560"/>
                </a:lnTo>
                <a:lnTo>
                  <a:pt x="204093" y="109992"/>
                </a:lnTo>
                <a:lnTo>
                  <a:pt x="204643" y="106344"/>
                </a:lnTo>
                <a:lnTo>
                  <a:pt x="205009" y="102641"/>
                </a:lnTo>
                <a:lnTo>
                  <a:pt x="205252" y="98903"/>
                </a:lnTo>
                <a:lnTo>
                  <a:pt x="205416" y="95141"/>
                </a:lnTo>
                <a:lnTo>
                  <a:pt x="205596" y="87574"/>
                </a:lnTo>
                <a:lnTo>
                  <a:pt x="204374" y="82508"/>
                </a:lnTo>
                <a:lnTo>
                  <a:pt x="202289" y="76591"/>
                </a:lnTo>
                <a:lnTo>
                  <a:pt x="199630" y="70106"/>
                </a:lnTo>
                <a:lnTo>
                  <a:pt x="197856" y="64513"/>
                </a:lnTo>
                <a:lnTo>
                  <a:pt x="196675" y="59514"/>
                </a:lnTo>
                <a:lnTo>
                  <a:pt x="195887" y="54911"/>
                </a:lnTo>
                <a:lnTo>
                  <a:pt x="195361" y="50573"/>
                </a:lnTo>
                <a:lnTo>
                  <a:pt x="195011" y="46411"/>
                </a:lnTo>
                <a:lnTo>
                  <a:pt x="194778" y="42366"/>
                </a:lnTo>
                <a:lnTo>
                  <a:pt x="193352" y="38399"/>
                </a:lnTo>
                <a:lnTo>
                  <a:pt x="191131" y="34485"/>
                </a:lnTo>
                <a:lnTo>
                  <a:pt x="184511" y="25146"/>
                </a:lnTo>
                <a:lnTo>
                  <a:pt x="180219" y="20482"/>
                </a:lnTo>
                <a:lnTo>
                  <a:pt x="168833" y="8826"/>
                </a:lnTo>
                <a:lnTo>
                  <a:pt x="161761" y="1733"/>
                </a:lnTo>
                <a:lnTo>
                  <a:pt x="159911" y="1151"/>
                </a:lnTo>
                <a:lnTo>
                  <a:pt x="154469" y="504"/>
                </a:lnTo>
                <a:lnTo>
                  <a:pt x="151239" y="331"/>
                </a:lnTo>
                <a:lnTo>
                  <a:pt x="144264" y="140"/>
                </a:lnTo>
                <a:lnTo>
                  <a:pt x="109740" y="0"/>
                </a:lnTo>
                <a:lnTo>
                  <a:pt x="101100" y="1266"/>
                </a:lnTo>
                <a:lnTo>
                  <a:pt x="92800" y="3379"/>
                </a:lnTo>
                <a:lnTo>
                  <a:pt x="84727" y="6058"/>
                </a:lnTo>
                <a:lnTo>
                  <a:pt x="76805" y="7844"/>
                </a:lnTo>
                <a:lnTo>
                  <a:pt x="68984" y="9035"/>
                </a:lnTo>
                <a:lnTo>
                  <a:pt x="61230" y="9829"/>
                </a:lnTo>
                <a:lnTo>
                  <a:pt x="54790" y="11628"/>
                </a:lnTo>
                <a:lnTo>
                  <a:pt x="49227" y="14097"/>
                </a:lnTo>
                <a:lnTo>
                  <a:pt x="44248" y="17014"/>
                </a:lnTo>
                <a:lnTo>
                  <a:pt x="39659" y="20228"/>
                </a:lnTo>
                <a:lnTo>
                  <a:pt x="35329" y="23641"/>
                </a:lnTo>
                <a:lnTo>
                  <a:pt x="31173" y="27186"/>
                </a:lnTo>
                <a:lnTo>
                  <a:pt x="27132" y="30820"/>
                </a:lnTo>
                <a:lnTo>
                  <a:pt x="23168" y="34512"/>
                </a:lnTo>
                <a:lnTo>
                  <a:pt x="0" y="5713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879"/>
          <p:cNvSpPr/>
          <p:nvPr/>
        </p:nvSpPr>
        <p:spPr>
          <a:xfrm>
            <a:off x="6846569" y="4217670"/>
            <a:ext cx="3389" cy="1"/>
          </a:xfrm>
          <a:custGeom>
            <a:avLst/>
            <a:gdLst/>
            <a:ahLst/>
            <a:cxnLst/>
            <a:rect l="0" t="0" r="0" b="0"/>
            <a:pathLst>
              <a:path w="3389" h="1">
                <a:moveTo>
                  <a:pt x="0" y="0"/>
                </a:moveTo>
                <a:lnTo>
                  <a:pt x="3388" y="0"/>
                </a:lnTo>
                <a:close/>
              </a:path>
            </a:pathLst>
          </a:custGeom>
          <a:ln w="38100">
            <a:solidFill>
              <a:srgbClr val="000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MARTPenAnnotation880"/>
          <p:cNvSpPr/>
          <p:nvPr/>
        </p:nvSpPr>
        <p:spPr>
          <a:xfrm>
            <a:off x="5452109" y="4492752"/>
            <a:ext cx="217015" cy="256742"/>
          </a:xfrm>
          <a:custGeom>
            <a:avLst/>
            <a:gdLst/>
            <a:ahLst/>
            <a:cxnLst/>
            <a:rect l="0" t="0" r="0" b="0"/>
            <a:pathLst>
              <a:path w="217015" h="256742">
                <a:moveTo>
                  <a:pt x="0" y="44957"/>
                </a:moveTo>
                <a:lnTo>
                  <a:pt x="9842" y="54799"/>
                </a:lnTo>
                <a:lnTo>
                  <a:pt x="11641" y="54058"/>
                </a:lnTo>
                <a:lnTo>
                  <a:pt x="17028" y="49849"/>
                </a:lnTo>
                <a:lnTo>
                  <a:pt x="20242" y="48218"/>
                </a:lnTo>
                <a:lnTo>
                  <a:pt x="23655" y="47132"/>
                </a:lnTo>
                <a:lnTo>
                  <a:pt x="27200" y="46407"/>
                </a:lnTo>
                <a:lnTo>
                  <a:pt x="29564" y="44653"/>
                </a:lnTo>
                <a:lnTo>
                  <a:pt x="31139" y="42215"/>
                </a:lnTo>
                <a:lnTo>
                  <a:pt x="32189" y="39319"/>
                </a:lnTo>
                <a:lnTo>
                  <a:pt x="34160" y="37388"/>
                </a:lnTo>
                <a:lnTo>
                  <a:pt x="36743" y="36102"/>
                </a:lnTo>
                <a:lnTo>
                  <a:pt x="39736" y="35244"/>
                </a:lnTo>
                <a:lnTo>
                  <a:pt x="45541" y="32131"/>
                </a:lnTo>
                <a:lnTo>
                  <a:pt x="53221" y="27517"/>
                </a:lnTo>
                <a:lnTo>
                  <a:pt x="62151" y="21900"/>
                </a:lnTo>
                <a:lnTo>
                  <a:pt x="69374" y="16886"/>
                </a:lnTo>
                <a:lnTo>
                  <a:pt x="75459" y="12273"/>
                </a:lnTo>
                <a:lnTo>
                  <a:pt x="80786" y="7928"/>
                </a:lnTo>
                <a:lnTo>
                  <a:pt x="86878" y="5031"/>
                </a:lnTo>
                <a:lnTo>
                  <a:pt x="93479" y="3100"/>
                </a:lnTo>
                <a:lnTo>
                  <a:pt x="100419" y="1812"/>
                </a:lnTo>
                <a:lnTo>
                  <a:pt x="106316" y="954"/>
                </a:lnTo>
                <a:lnTo>
                  <a:pt x="111518" y="382"/>
                </a:lnTo>
                <a:lnTo>
                  <a:pt x="116256" y="0"/>
                </a:lnTo>
                <a:lnTo>
                  <a:pt x="119414" y="1016"/>
                </a:lnTo>
                <a:lnTo>
                  <a:pt x="121520" y="2963"/>
                </a:lnTo>
                <a:lnTo>
                  <a:pt x="125129" y="8513"/>
                </a:lnTo>
                <a:lnTo>
                  <a:pt x="130966" y="15213"/>
                </a:lnTo>
                <a:lnTo>
                  <a:pt x="131761" y="20048"/>
                </a:lnTo>
                <a:lnTo>
                  <a:pt x="131021" y="25811"/>
                </a:lnTo>
                <a:lnTo>
                  <a:pt x="129257" y="32193"/>
                </a:lnTo>
                <a:lnTo>
                  <a:pt x="128082" y="38988"/>
                </a:lnTo>
                <a:lnTo>
                  <a:pt x="127298" y="46058"/>
                </a:lnTo>
                <a:lnTo>
                  <a:pt x="126776" y="53311"/>
                </a:lnTo>
                <a:lnTo>
                  <a:pt x="125157" y="61957"/>
                </a:lnTo>
                <a:lnTo>
                  <a:pt x="122808" y="71530"/>
                </a:lnTo>
                <a:lnTo>
                  <a:pt x="119972" y="81723"/>
                </a:lnTo>
                <a:lnTo>
                  <a:pt x="116812" y="89788"/>
                </a:lnTo>
                <a:lnTo>
                  <a:pt x="113435" y="96434"/>
                </a:lnTo>
                <a:lnTo>
                  <a:pt x="109913" y="102135"/>
                </a:lnTo>
                <a:lnTo>
                  <a:pt x="106296" y="108476"/>
                </a:lnTo>
                <a:lnTo>
                  <a:pt x="98889" y="122294"/>
                </a:lnTo>
                <a:lnTo>
                  <a:pt x="95136" y="128265"/>
                </a:lnTo>
                <a:lnTo>
                  <a:pt x="91365" y="133516"/>
                </a:lnTo>
                <a:lnTo>
                  <a:pt x="80675" y="146990"/>
                </a:lnTo>
                <a:lnTo>
                  <a:pt x="80306" y="144068"/>
                </a:lnTo>
                <a:lnTo>
                  <a:pt x="80069" y="137913"/>
                </a:lnTo>
                <a:lnTo>
                  <a:pt x="86095" y="130778"/>
                </a:lnTo>
                <a:lnTo>
                  <a:pt x="91655" y="124845"/>
                </a:lnTo>
                <a:lnTo>
                  <a:pt x="118268" y="98144"/>
                </a:lnTo>
                <a:lnTo>
                  <a:pt x="122025" y="95655"/>
                </a:lnTo>
                <a:lnTo>
                  <a:pt x="125800" y="93996"/>
                </a:lnTo>
                <a:lnTo>
                  <a:pt x="129587" y="92890"/>
                </a:lnTo>
                <a:lnTo>
                  <a:pt x="133382" y="92152"/>
                </a:lnTo>
                <a:lnTo>
                  <a:pt x="137182" y="91661"/>
                </a:lnTo>
                <a:lnTo>
                  <a:pt x="140984" y="91333"/>
                </a:lnTo>
                <a:lnTo>
                  <a:pt x="144790" y="89845"/>
                </a:lnTo>
                <a:lnTo>
                  <a:pt x="148597" y="87582"/>
                </a:lnTo>
                <a:lnTo>
                  <a:pt x="157764" y="80894"/>
                </a:lnTo>
                <a:lnTo>
                  <a:pt x="162404" y="79979"/>
                </a:lnTo>
                <a:lnTo>
                  <a:pt x="168700" y="79572"/>
                </a:lnTo>
                <a:lnTo>
                  <a:pt x="175731" y="79392"/>
                </a:lnTo>
                <a:lnTo>
                  <a:pt x="198162" y="79260"/>
                </a:lnTo>
                <a:lnTo>
                  <a:pt x="200688" y="80526"/>
                </a:lnTo>
                <a:lnTo>
                  <a:pt x="202372" y="82640"/>
                </a:lnTo>
                <a:lnTo>
                  <a:pt x="203495" y="85319"/>
                </a:lnTo>
                <a:lnTo>
                  <a:pt x="205513" y="87105"/>
                </a:lnTo>
                <a:lnTo>
                  <a:pt x="208129" y="88296"/>
                </a:lnTo>
                <a:lnTo>
                  <a:pt x="211143" y="89090"/>
                </a:lnTo>
                <a:lnTo>
                  <a:pt x="213152" y="90889"/>
                </a:lnTo>
                <a:lnTo>
                  <a:pt x="214492" y="93358"/>
                </a:lnTo>
                <a:lnTo>
                  <a:pt x="215980" y="99489"/>
                </a:lnTo>
                <a:lnTo>
                  <a:pt x="216641" y="106447"/>
                </a:lnTo>
                <a:lnTo>
                  <a:pt x="216936" y="120546"/>
                </a:lnTo>
                <a:lnTo>
                  <a:pt x="217014" y="129640"/>
                </a:lnTo>
                <a:lnTo>
                  <a:pt x="215796" y="136973"/>
                </a:lnTo>
                <a:lnTo>
                  <a:pt x="213714" y="143131"/>
                </a:lnTo>
                <a:lnTo>
                  <a:pt x="211056" y="148506"/>
                </a:lnTo>
                <a:lnTo>
                  <a:pt x="208014" y="153360"/>
                </a:lnTo>
                <a:lnTo>
                  <a:pt x="204717" y="157866"/>
                </a:lnTo>
                <a:lnTo>
                  <a:pt x="201248" y="162140"/>
                </a:lnTo>
                <a:lnTo>
                  <a:pt x="198935" y="167529"/>
                </a:lnTo>
                <a:lnTo>
                  <a:pt x="197394" y="173662"/>
                </a:lnTo>
                <a:lnTo>
                  <a:pt x="196366" y="180290"/>
                </a:lnTo>
                <a:lnTo>
                  <a:pt x="194411" y="185979"/>
                </a:lnTo>
                <a:lnTo>
                  <a:pt x="191837" y="191042"/>
                </a:lnTo>
                <a:lnTo>
                  <a:pt x="188852" y="195687"/>
                </a:lnTo>
                <a:lnTo>
                  <a:pt x="185591" y="200054"/>
                </a:lnTo>
                <a:lnTo>
                  <a:pt x="182148" y="204235"/>
                </a:lnTo>
                <a:lnTo>
                  <a:pt x="178582" y="208292"/>
                </a:lnTo>
                <a:lnTo>
                  <a:pt x="167847" y="219574"/>
                </a:lnTo>
                <a:lnTo>
                  <a:pt x="146327" y="241445"/>
                </a:lnTo>
                <a:lnTo>
                  <a:pt x="142001" y="244529"/>
                </a:lnTo>
                <a:lnTo>
                  <a:pt x="137848" y="246585"/>
                </a:lnTo>
                <a:lnTo>
                  <a:pt x="133809" y="247956"/>
                </a:lnTo>
                <a:lnTo>
                  <a:pt x="129846" y="250140"/>
                </a:lnTo>
                <a:lnTo>
                  <a:pt x="125934" y="252866"/>
                </a:lnTo>
                <a:lnTo>
                  <a:pt x="122056" y="255953"/>
                </a:lnTo>
                <a:lnTo>
                  <a:pt x="119471" y="256741"/>
                </a:lnTo>
                <a:lnTo>
                  <a:pt x="117747" y="255996"/>
                </a:lnTo>
                <a:lnTo>
                  <a:pt x="116599" y="254230"/>
                </a:lnTo>
                <a:lnTo>
                  <a:pt x="113293" y="253052"/>
                </a:lnTo>
                <a:lnTo>
                  <a:pt x="108548" y="252268"/>
                </a:lnTo>
                <a:lnTo>
                  <a:pt x="102846" y="251744"/>
                </a:lnTo>
                <a:lnTo>
                  <a:pt x="97774" y="250125"/>
                </a:lnTo>
                <a:lnTo>
                  <a:pt x="93123" y="247776"/>
                </a:lnTo>
                <a:lnTo>
                  <a:pt x="80011" y="23926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881"/>
          <p:cNvSpPr/>
          <p:nvPr/>
        </p:nvSpPr>
        <p:spPr>
          <a:xfrm>
            <a:off x="5715513" y="4457700"/>
            <a:ext cx="134759" cy="136667"/>
          </a:xfrm>
          <a:custGeom>
            <a:avLst/>
            <a:gdLst/>
            <a:ahLst/>
            <a:cxnLst/>
            <a:rect l="0" t="0" r="0" b="0"/>
            <a:pathLst>
              <a:path w="134759" h="136667">
                <a:moveTo>
                  <a:pt x="33777" y="0"/>
                </a:moveTo>
                <a:lnTo>
                  <a:pt x="27709" y="6067"/>
                </a:lnTo>
                <a:lnTo>
                  <a:pt x="25921" y="9125"/>
                </a:lnTo>
                <a:lnTo>
                  <a:pt x="24730" y="12433"/>
                </a:lnTo>
                <a:lnTo>
                  <a:pt x="23935" y="15909"/>
                </a:lnTo>
                <a:lnTo>
                  <a:pt x="23406" y="19495"/>
                </a:lnTo>
                <a:lnTo>
                  <a:pt x="23053" y="23157"/>
                </a:lnTo>
                <a:lnTo>
                  <a:pt x="22817" y="26868"/>
                </a:lnTo>
                <a:lnTo>
                  <a:pt x="21390" y="30612"/>
                </a:lnTo>
                <a:lnTo>
                  <a:pt x="19169" y="34378"/>
                </a:lnTo>
                <a:lnTo>
                  <a:pt x="16418" y="38158"/>
                </a:lnTo>
                <a:lnTo>
                  <a:pt x="14584" y="41948"/>
                </a:lnTo>
                <a:lnTo>
                  <a:pt x="13362" y="45746"/>
                </a:lnTo>
                <a:lnTo>
                  <a:pt x="12547" y="49547"/>
                </a:lnTo>
                <a:lnTo>
                  <a:pt x="10733" y="53351"/>
                </a:lnTo>
                <a:lnTo>
                  <a:pt x="8254" y="57157"/>
                </a:lnTo>
                <a:lnTo>
                  <a:pt x="5331" y="60965"/>
                </a:lnTo>
                <a:lnTo>
                  <a:pt x="3384" y="66043"/>
                </a:lnTo>
                <a:lnTo>
                  <a:pt x="2084" y="71968"/>
                </a:lnTo>
                <a:lnTo>
                  <a:pt x="1218" y="78459"/>
                </a:lnTo>
                <a:lnTo>
                  <a:pt x="641" y="85326"/>
                </a:lnTo>
                <a:lnTo>
                  <a:pt x="256" y="92443"/>
                </a:lnTo>
                <a:lnTo>
                  <a:pt x="0" y="99729"/>
                </a:lnTo>
                <a:lnTo>
                  <a:pt x="1099" y="105855"/>
                </a:lnTo>
                <a:lnTo>
                  <a:pt x="3101" y="111210"/>
                </a:lnTo>
                <a:lnTo>
                  <a:pt x="9373" y="122861"/>
                </a:lnTo>
                <a:lnTo>
                  <a:pt x="11157" y="123818"/>
                </a:lnTo>
                <a:lnTo>
                  <a:pt x="13617" y="124455"/>
                </a:lnTo>
                <a:lnTo>
                  <a:pt x="16527" y="124879"/>
                </a:lnTo>
                <a:lnTo>
                  <a:pt x="19737" y="126433"/>
                </a:lnTo>
                <a:lnTo>
                  <a:pt x="23147" y="128739"/>
                </a:lnTo>
                <a:lnTo>
                  <a:pt x="26690" y="131545"/>
                </a:lnTo>
                <a:lnTo>
                  <a:pt x="30322" y="133417"/>
                </a:lnTo>
                <a:lnTo>
                  <a:pt x="34014" y="134664"/>
                </a:lnTo>
                <a:lnTo>
                  <a:pt x="37745" y="135496"/>
                </a:lnTo>
                <a:lnTo>
                  <a:pt x="41502" y="136050"/>
                </a:lnTo>
                <a:lnTo>
                  <a:pt x="45277" y="136420"/>
                </a:lnTo>
                <a:lnTo>
                  <a:pt x="49063" y="136666"/>
                </a:lnTo>
                <a:lnTo>
                  <a:pt x="52858" y="135561"/>
                </a:lnTo>
                <a:lnTo>
                  <a:pt x="56657" y="133554"/>
                </a:lnTo>
                <a:lnTo>
                  <a:pt x="60461" y="130945"/>
                </a:lnTo>
                <a:lnTo>
                  <a:pt x="65536" y="129207"/>
                </a:lnTo>
                <a:lnTo>
                  <a:pt x="71459" y="128047"/>
                </a:lnTo>
                <a:lnTo>
                  <a:pt x="77948" y="127275"/>
                </a:lnTo>
                <a:lnTo>
                  <a:pt x="83545" y="126760"/>
                </a:lnTo>
                <a:lnTo>
                  <a:pt x="88545" y="126416"/>
                </a:lnTo>
                <a:lnTo>
                  <a:pt x="93149" y="126188"/>
                </a:lnTo>
                <a:lnTo>
                  <a:pt x="96218" y="124765"/>
                </a:lnTo>
                <a:lnTo>
                  <a:pt x="98264" y="122546"/>
                </a:lnTo>
                <a:lnTo>
                  <a:pt x="99628" y="119797"/>
                </a:lnTo>
                <a:lnTo>
                  <a:pt x="103078" y="116695"/>
                </a:lnTo>
                <a:lnTo>
                  <a:pt x="107917" y="113356"/>
                </a:lnTo>
                <a:lnTo>
                  <a:pt x="113683" y="109861"/>
                </a:lnTo>
                <a:lnTo>
                  <a:pt x="117528" y="106260"/>
                </a:lnTo>
                <a:lnTo>
                  <a:pt x="120091" y="102590"/>
                </a:lnTo>
                <a:lnTo>
                  <a:pt x="121799" y="98873"/>
                </a:lnTo>
                <a:lnTo>
                  <a:pt x="124208" y="96395"/>
                </a:lnTo>
                <a:lnTo>
                  <a:pt x="127085" y="94743"/>
                </a:lnTo>
                <a:lnTo>
                  <a:pt x="134758" y="92092"/>
                </a:lnTo>
                <a:lnTo>
                  <a:pt x="134117" y="90604"/>
                </a:lnTo>
                <a:lnTo>
                  <a:pt x="132420" y="88343"/>
                </a:lnTo>
                <a:lnTo>
                  <a:pt x="130019" y="85565"/>
                </a:lnTo>
                <a:lnTo>
                  <a:pt x="128418" y="82443"/>
                </a:lnTo>
                <a:lnTo>
                  <a:pt x="127351" y="79092"/>
                </a:lnTo>
                <a:lnTo>
                  <a:pt x="126640" y="75588"/>
                </a:lnTo>
                <a:lnTo>
                  <a:pt x="126165" y="71982"/>
                </a:lnTo>
                <a:lnTo>
                  <a:pt x="125849" y="68308"/>
                </a:lnTo>
                <a:lnTo>
                  <a:pt x="125638" y="64588"/>
                </a:lnTo>
                <a:lnTo>
                  <a:pt x="124228" y="62108"/>
                </a:lnTo>
                <a:lnTo>
                  <a:pt x="122017" y="60455"/>
                </a:lnTo>
                <a:lnTo>
                  <a:pt x="119274" y="59354"/>
                </a:lnTo>
                <a:lnTo>
                  <a:pt x="116175" y="57349"/>
                </a:lnTo>
                <a:lnTo>
                  <a:pt x="112839" y="54743"/>
                </a:lnTo>
                <a:lnTo>
                  <a:pt x="109344" y="51735"/>
                </a:lnTo>
                <a:lnTo>
                  <a:pt x="105745" y="49730"/>
                </a:lnTo>
                <a:lnTo>
                  <a:pt x="102076" y="48393"/>
                </a:lnTo>
                <a:lnTo>
                  <a:pt x="98360" y="47502"/>
                </a:lnTo>
                <a:lnTo>
                  <a:pt x="95882" y="45638"/>
                </a:lnTo>
                <a:lnTo>
                  <a:pt x="94230" y="43125"/>
                </a:lnTo>
                <a:lnTo>
                  <a:pt x="93129" y="40180"/>
                </a:lnTo>
                <a:lnTo>
                  <a:pt x="89855" y="38216"/>
                </a:lnTo>
                <a:lnTo>
                  <a:pt x="85132" y="36907"/>
                </a:lnTo>
                <a:lnTo>
                  <a:pt x="79444" y="36035"/>
                </a:lnTo>
                <a:lnTo>
                  <a:pt x="74381" y="35453"/>
                </a:lnTo>
                <a:lnTo>
                  <a:pt x="69736" y="35065"/>
                </a:lnTo>
                <a:lnTo>
                  <a:pt x="65370" y="34807"/>
                </a:lnTo>
                <a:lnTo>
                  <a:pt x="57131" y="34519"/>
                </a:lnTo>
                <a:lnTo>
                  <a:pt x="46697" y="34392"/>
                </a:lnTo>
                <a:lnTo>
                  <a:pt x="10916" y="34289"/>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882"/>
          <p:cNvSpPr/>
          <p:nvPr/>
        </p:nvSpPr>
        <p:spPr>
          <a:xfrm>
            <a:off x="5509730" y="5189219"/>
            <a:ext cx="45250" cy="205741"/>
          </a:xfrm>
          <a:custGeom>
            <a:avLst/>
            <a:gdLst/>
            <a:ahLst/>
            <a:cxnLst/>
            <a:rect l="0" t="0" r="0" b="0"/>
            <a:pathLst>
              <a:path w="45250" h="205741">
                <a:moveTo>
                  <a:pt x="10960" y="0"/>
                </a:moveTo>
                <a:lnTo>
                  <a:pt x="1118" y="9841"/>
                </a:lnTo>
                <a:lnTo>
                  <a:pt x="236" y="14111"/>
                </a:lnTo>
                <a:lnTo>
                  <a:pt x="0" y="17027"/>
                </a:lnTo>
                <a:lnTo>
                  <a:pt x="1113" y="24052"/>
                </a:lnTo>
                <a:lnTo>
                  <a:pt x="3125" y="33814"/>
                </a:lnTo>
                <a:lnTo>
                  <a:pt x="5737" y="45403"/>
                </a:lnTo>
                <a:lnTo>
                  <a:pt x="7478" y="55669"/>
                </a:lnTo>
                <a:lnTo>
                  <a:pt x="8638" y="65053"/>
                </a:lnTo>
                <a:lnTo>
                  <a:pt x="9412" y="73848"/>
                </a:lnTo>
                <a:lnTo>
                  <a:pt x="9928" y="80982"/>
                </a:lnTo>
                <a:lnTo>
                  <a:pt x="10501" y="92296"/>
                </a:lnTo>
                <a:lnTo>
                  <a:pt x="11924" y="97090"/>
                </a:lnTo>
                <a:lnTo>
                  <a:pt x="14142" y="101558"/>
                </a:lnTo>
                <a:lnTo>
                  <a:pt x="16891" y="105805"/>
                </a:lnTo>
                <a:lnTo>
                  <a:pt x="18724" y="111177"/>
                </a:lnTo>
                <a:lnTo>
                  <a:pt x="19946" y="117298"/>
                </a:lnTo>
                <a:lnTo>
                  <a:pt x="20761" y="123919"/>
                </a:lnTo>
                <a:lnTo>
                  <a:pt x="21304" y="129603"/>
                </a:lnTo>
                <a:lnTo>
                  <a:pt x="21666" y="134662"/>
                </a:lnTo>
                <a:lnTo>
                  <a:pt x="21907" y="139305"/>
                </a:lnTo>
                <a:lnTo>
                  <a:pt x="23338" y="143670"/>
                </a:lnTo>
                <a:lnTo>
                  <a:pt x="25562" y="147850"/>
                </a:lnTo>
                <a:lnTo>
                  <a:pt x="28314" y="151907"/>
                </a:lnTo>
                <a:lnTo>
                  <a:pt x="30150" y="157151"/>
                </a:lnTo>
                <a:lnTo>
                  <a:pt x="31373" y="163188"/>
                </a:lnTo>
                <a:lnTo>
                  <a:pt x="32189" y="169752"/>
                </a:lnTo>
                <a:lnTo>
                  <a:pt x="34002" y="176668"/>
                </a:lnTo>
                <a:lnTo>
                  <a:pt x="36481" y="183819"/>
                </a:lnTo>
                <a:lnTo>
                  <a:pt x="45249" y="20574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883"/>
          <p:cNvSpPr/>
          <p:nvPr/>
        </p:nvSpPr>
        <p:spPr>
          <a:xfrm>
            <a:off x="5612794" y="5099413"/>
            <a:ext cx="159162" cy="192631"/>
          </a:xfrm>
          <a:custGeom>
            <a:avLst/>
            <a:gdLst/>
            <a:ahLst/>
            <a:cxnLst/>
            <a:rect l="0" t="0" r="0" b="0"/>
            <a:pathLst>
              <a:path w="159162" h="192631">
                <a:moveTo>
                  <a:pt x="22196" y="44087"/>
                </a:moveTo>
                <a:lnTo>
                  <a:pt x="28263" y="38019"/>
                </a:lnTo>
                <a:lnTo>
                  <a:pt x="31321" y="36231"/>
                </a:lnTo>
                <a:lnTo>
                  <a:pt x="34629" y="35039"/>
                </a:lnTo>
                <a:lnTo>
                  <a:pt x="38104" y="34245"/>
                </a:lnTo>
                <a:lnTo>
                  <a:pt x="41691" y="33716"/>
                </a:lnTo>
                <a:lnTo>
                  <a:pt x="45353" y="33363"/>
                </a:lnTo>
                <a:lnTo>
                  <a:pt x="49063" y="33127"/>
                </a:lnTo>
                <a:lnTo>
                  <a:pt x="52808" y="31700"/>
                </a:lnTo>
                <a:lnTo>
                  <a:pt x="56574" y="29479"/>
                </a:lnTo>
                <a:lnTo>
                  <a:pt x="60354" y="26728"/>
                </a:lnTo>
                <a:lnTo>
                  <a:pt x="64145" y="24894"/>
                </a:lnTo>
                <a:lnTo>
                  <a:pt x="67942" y="23671"/>
                </a:lnTo>
                <a:lnTo>
                  <a:pt x="71743" y="22856"/>
                </a:lnTo>
                <a:lnTo>
                  <a:pt x="75547" y="21043"/>
                </a:lnTo>
                <a:lnTo>
                  <a:pt x="79353" y="18564"/>
                </a:lnTo>
                <a:lnTo>
                  <a:pt x="83161" y="15641"/>
                </a:lnTo>
                <a:lnTo>
                  <a:pt x="86969" y="13693"/>
                </a:lnTo>
                <a:lnTo>
                  <a:pt x="90778" y="12394"/>
                </a:lnTo>
                <a:lnTo>
                  <a:pt x="94587" y="11528"/>
                </a:lnTo>
                <a:lnTo>
                  <a:pt x="98397" y="10951"/>
                </a:lnTo>
                <a:lnTo>
                  <a:pt x="102206" y="10566"/>
                </a:lnTo>
                <a:lnTo>
                  <a:pt x="106016" y="10310"/>
                </a:lnTo>
                <a:lnTo>
                  <a:pt x="108556" y="8868"/>
                </a:lnTo>
                <a:lnTo>
                  <a:pt x="110249" y="6638"/>
                </a:lnTo>
                <a:lnTo>
                  <a:pt x="111378" y="3881"/>
                </a:lnTo>
                <a:lnTo>
                  <a:pt x="110860" y="2043"/>
                </a:lnTo>
                <a:lnTo>
                  <a:pt x="109246" y="817"/>
                </a:lnTo>
                <a:lnTo>
                  <a:pt x="106899" y="0"/>
                </a:lnTo>
                <a:lnTo>
                  <a:pt x="104065" y="726"/>
                </a:lnTo>
                <a:lnTo>
                  <a:pt x="100905" y="2479"/>
                </a:lnTo>
                <a:lnTo>
                  <a:pt x="92776" y="8351"/>
                </a:lnTo>
                <a:lnTo>
                  <a:pt x="88278" y="9154"/>
                </a:lnTo>
                <a:lnTo>
                  <a:pt x="85301" y="9368"/>
                </a:lnTo>
                <a:lnTo>
                  <a:pt x="82045" y="10781"/>
                </a:lnTo>
                <a:lnTo>
                  <a:pt x="78606" y="12993"/>
                </a:lnTo>
                <a:lnTo>
                  <a:pt x="45756" y="37804"/>
                </a:lnTo>
                <a:lnTo>
                  <a:pt x="37903" y="44978"/>
                </a:lnTo>
                <a:lnTo>
                  <a:pt x="32667" y="51031"/>
                </a:lnTo>
                <a:lnTo>
                  <a:pt x="29176" y="56336"/>
                </a:lnTo>
                <a:lnTo>
                  <a:pt x="25579" y="61143"/>
                </a:lnTo>
                <a:lnTo>
                  <a:pt x="21912" y="65617"/>
                </a:lnTo>
                <a:lnTo>
                  <a:pt x="18196" y="69871"/>
                </a:lnTo>
                <a:lnTo>
                  <a:pt x="14449" y="72706"/>
                </a:lnTo>
                <a:lnTo>
                  <a:pt x="10681" y="74596"/>
                </a:lnTo>
                <a:lnTo>
                  <a:pt x="1577" y="77630"/>
                </a:lnTo>
                <a:lnTo>
                  <a:pt x="830" y="79149"/>
                </a:lnTo>
                <a:lnTo>
                  <a:pt x="0" y="84223"/>
                </a:lnTo>
                <a:lnTo>
                  <a:pt x="1048" y="86084"/>
                </a:lnTo>
                <a:lnTo>
                  <a:pt x="3017" y="87325"/>
                </a:lnTo>
                <a:lnTo>
                  <a:pt x="9235" y="89316"/>
                </a:lnTo>
                <a:lnTo>
                  <a:pt x="13472" y="89589"/>
                </a:lnTo>
                <a:lnTo>
                  <a:pt x="19588" y="89710"/>
                </a:lnTo>
                <a:lnTo>
                  <a:pt x="31526" y="89793"/>
                </a:lnTo>
                <a:lnTo>
                  <a:pt x="36079" y="86414"/>
                </a:lnTo>
                <a:lnTo>
                  <a:pt x="39071" y="83735"/>
                </a:lnTo>
                <a:lnTo>
                  <a:pt x="42336" y="81949"/>
                </a:lnTo>
                <a:lnTo>
                  <a:pt x="45783" y="80758"/>
                </a:lnTo>
                <a:lnTo>
                  <a:pt x="49351" y="79964"/>
                </a:lnTo>
                <a:lnTo>
                  <a:pt x="54269" y="78165"/>
                </a:lnTo>
                <a:lnTo>
                  <a:pt x="60088" y="75695"/>
                </a:lnTo>
                <a:lnTo>
                  <a:pt x="66507" y="72779"/>
                </a:lnTo>
                <a:lnTo>
                  <a:pt x="73327" y="70835"/>
                </a:lnTo>
                <a:lnTo>
                  <a:pt x="80413" y="69539"/>
                </a:lnTo>
                <a:lnTo>
                  <a:pt x="87677" y="68675"/>
                </a:lnTo>
                <a:lnTo>
                  <a:pt x="93790" y="68099"/>
                </a:lnTo>
                <a:lnTo>
                  <a:pt x="99135" y="67715"/>
                </a:lnTo>
                <a:lnTo>
                  <a:pt x="103969" y="67458"/>
                </a:lnTo>
                <a:lnTo>
                  <a:pt x="112726" y="67174"/>
                </a:lnTo>
                <a:lnTo>
                  <a:pt x="124710" y="66976"/>
                </a:lnTo>
                <a:lnTo>
                  <a:pt x="130411" y="66960"/>
                </a:lnTo>
                <a:lnTo>
                  <a:pt x="133709" y="68225"/>
                </a:lnTo>
                <a:lnTo>
                  <a:pt x="137178" y="70339"/>
                </a:lnTo>
                <a:lnTo>
                  <a:pt x="140761" y="73018"/>
                </a:lnTo>
                <a:lnTo>
                  <a:pt x="144419" y="76074"/>
                </a:lnTo>
                <a:lnTo>
                  <a:pt x="148128" y="79382"/>
                </a:lnTo>
                <a:lnTo>
                  <a:pt x="151870" y="82857"/>
                </a:lnTo>
                <a:lnTo>
                  <a:pt x="154365" y="86443"/>
                </a:lnTo>
                <a:lnTo>
                  <a:pt x="156029" y="90104"/>
                </a:lnTo>
                <a:lnTo>
                  <a:pt x="157138" y="93815"/>
                </a:lnTo>
                <a:lnTo>
                  <a:pt x="157877" y="97559"/>
                </a:lnTo>
                <a:lnTo>
                  <a:pt x="158370" y="101324"/>
                </a:lnTo>
                <a:lnTo>
                  <a:pt x="158698" y="105105"/>
                </a:lnTo>
                <a:lnTo>
                  <a:pt x="158918" y="108896"/>
                </a:lnTo>
                <a:lnTo>
                  <a:pt x="159161" y="116494"/>
                </a:lnTo>
                <a:lnTo>
                  <a:pt x="157956" y="121568"/>
                </a:lnTo>
                <a:lnTo>
                  <a:pt x="155882" y="127491"/>
                </a:lnTo>
                <a:lnTo>
                  <a:pt x="153230" y="133979"/>
                </a:lnTo>
                <a:lnTo>
                  <a:pt x="150192" y="139575"/>
                </a:lnTo>
                <a:lnTo>
                  <a:pt x="146897" y="144576"/>
                </a:lnTo>
                <a:lnTo>
                  <a:pt x="143430" y="149179"/>
                </a:lnTo>
                <a:lnTo>
                  <a:pt x="139848" y="153518"/>
                </a:lnTo>
                <a:lnTo>
                  <a:pt x="136191" y="157681"/>
                </a:lnTo>
                <a:lnTo>
                  <a:pt x="132483" y="161726"/>
                </a:lnTo>
                <a:lnTo>
                  <a:pt x="124975" y="169608"/>
                </a:lnTo>
                <a:lnTo>
                  <a:pt x="121196" y="173487"/>
                </a:lnTo>
                <a:lnTo>
                  <a:pt x="117405" y="176073"/>
                </a:lnTo>
                <a:lnTo>
                  <a:pt x="113609" y="177798"/>
                </a:lnTo>
                <a:lnTo>
                  <a:pt x="109808" y="178947"/>
                </a:lnTo>
                <a:lnTo>
                  <a:pt x="107274" y="180984"/>
                </a:lnTo>
                <a:lnTo>
                  <a:pt x="105584" y="183611"/>
                </a:lnTo>
                <a:lnTo>
                  <a:pt x="104458" y="186633"/>
                </a:lnTo>
                <a:lnTo>
                  <a:pt x="102437" y="188647"/>
                </a:lnTo>
                <a:lnTo>
                  <a:pt x="99820" y="189990"/>
                </a:lnTo>
                <a:lnTo>
                  <a:pt x="96805" y="190886"/>
                </a:lnTo>
                <a:lnTo>
                  <a:pt x="93525" y="191483"/>
                </a:lnTo>
                <a:lnTo>
                  <a:pt x="90069" y="191881"/>
                </a:lnTo>
                <a:lnTo>
                  <a:pt x="79973" y="192630"/>
                </a:lnTo>
                <a:lnTo>
                  <a:pt x="76238" y="189269"/>
                </a:lnTo>
                <a:lnTo>
                  <a:pt x="67915" y="18124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884"/>
          <p:cNvSpPr/>
          <p:nvPr/>
        </p:nvSpPr>
        <p:spPr>
          <a:xfrm>
            <a:off x="5830888" y="5017769"/>
            <a:ext cx="123486" cy="148582"/>
          </a:xfrm>
          <a:custGeom>
            <a:avLst/>
            <a:gdLst/>
            <a:ahLst/>
            <a:cxnLst/>
            <a:rect l="0" t="0" r="0" b="0"/>
            <a:pathLst>
              <a:path w="123486" h="148582">
                <a:moveTo>
                  <a:pt x="9841" y="0"/>
                </a:moveTo>
                <a:lnTo>
                  <a:pt x="9841" y="48787"/>
                </a:lnTo>
                <a:lnTo>
                  <a:pt x="8571" y="52845"/>
                </a:lnTo>
                <a:lnTo>
                  <a:pt x="6455" y="56820"/>
                </a:lnTo>
                <a:lnTo>
                  <a:pt x="3774" y="60740"/>
                </a:lnTo>
                <a:lnTo>
                  <a:pt x="1986" y="64624"/>
                </a:lnTo>
                <a:lnTo>
                  <a:pt x="795" y="68483"/>
                </a:lnTo>
                <a:lnTo>
                  <a:pt x="0" y="72325"/>
                </a:lnTo>
                <a:lnTo>
                  <a:pt x="740" y="78697"/>
                </a:lnTo>
                <a:lnTo>
                  <a:pt x="2505" y="86755"/>
                </a:lnTo>
                <a:lnTo>
                  <a:pt x="4950" y="95937"/>
                </a:lnTo>
                <a:lnTo>
                  <a:pt x="6580" y="103328"/>
                </a:lnTo>
                <a:lnTo>
                  <a:pt x="7668" y="109525"/>
                </a:lnTo>
                <a:lnTo>
                  <a:pt x="8392" y="114927"/>
                </a:lnTo>
                <a:lnTo>
                  <a:pt x="10145" y="121068"/>
                </a:lnTo>
                <a:lnTo>
                  <a:pt x="12584" y="127702"/>
                </a:lnTo>
                <a:lnTo>
                  <a:pt x="19555" y="144464"/>
                </a:lnTo>
                <a:lnTo>
                  <a:pt x="21398" y="145840"/>
                </a:lnTo>
                <a:lnTo>
                  <a:pt x="23895" y="146757"/>
                </a:lnTo>
                <a:lnTo>
                  <a:pt x="30961" y="148228"/>
                </a:lnTo>
                <a:lnTo>
                  <a:pt x="32812" y="148349"/>
                </a:lnTo>
                <a:lnTo>
                  <a:pt x="38254" y="148483"/>
                </a:lnTo>
                <a:lnTo>
                  <a:pt x="59525" y="148581"/>
                </a:lnTo>
                <a:lnTo>
                  <a:pt x="62013" y="147314"/>
                </a:lnTo>
                <a:lnTo>
                  <a:pt x="63673" y="145199"/>
                </a:lnTo>
                <a:lnTo>
                  <a:pt x="64779" y="142520"/>
                </a:lnTo>
                <a:lnTo>
                  <a:pt x="66786" y="140733"/>
                </a:lnTo>
                <a:lnTo>
                  <a:pt x="69395" y="139542"/>
                </a:lnTo>
                <a:lnTo>
                  <a:pt x="72404" y="138748"/>
                </a:lnTo>
                <a:lnTo>
                  <a:pt x="75680" y="136949"/>
                </a:lnTo>
                <a:lnTo>
                  <a:pt x="79134" y="134479"/>
                </a:lnTo>
                <a:lnTo>
                  <a:pt x="82706" y="131563"/>
                </a:lnTo>
                <a:lnTo>
                  <a:pt x="85088" y="128349"/>
                </a:lnTo>
                <a:lnTo>
                  <a:pt x="86676" y="124936"/>
                </a:lnTo>
                <a:lnTo>
                  <a:pt x="87734" y="121391"/>
                </a:lnTo>
                <a:lnTo>
                  <a:pt x="89710" y="117757"/>
                </a:lnTo>
                <a:lnTo>
                  <a:pt x="92297" y="114065"/>
                </a:lnTo>
                <a:lnTo>
                  <a:pt x="95292" y="110334"/>
                </a:lnTo>
                <a:lnTo>
                  <a:pt x="98558" y="106576"/>
                </a:lnTo>
                <a:lnTo>
                  <a:pt x="102006" y="102801"/>
                </a:lnTo>
                <a:lnTo>
                  <a:pt x="109224" y="95220"/>
                </a:lnTo>
                <a:lnTo>
                  <a:pt x="116664" y="87617"/>
                </a:lnTo>
                <a:lnTo>
                  <a:pt x="119157" y="82541"/>
                </a:lnTo>
                <a:lnTo>
                  <a:pt x="120819" y="76618"/>
                </a:lnTo>
                <a:lnTo>
                  <a:pt x="121926" y="70129"/>
                </a:lnTo>
                <a:lnTo>
                  <a:pt x="122665" y="63263"/>
                </a:lnTo>
                <a:lnTo>
                  <a:pt x="123157" y="56145"/>
                </a:lnTo>
                <a:lnTo>
                  <a:pt x="123485" y="48860"/>
                </a:lnTo>
                <a:lnTo>
                  <a:pt x="122434" y="42734"/>
                </a:lnTo>
                <a:lnTo>
                  <a:pt x="120463" y="37379"/>
                </a:lnTo>
                <a:lnTo>
                  <a:pt x="117879" y="32540"/>
                </a:lnTo>
                <a:lnTo>
                  <a:pt x="114887" y="29313"/>
                </a:lnTo>
                <a:lnTo>
                  <a:pt x="111622" y="27162"/>
                </a:lnTo>
                <a:lnTo>
                  <a:pt x="108175" y="25728"/>
                </a:lnTo>
                <a:lnTo>
                  <a:pt x="104607" y="23502"/>
                </a:lnTo>
                <a:lnTo>
                  <a:pt x="100958" y="20748"/>
                </a:lnTo>
                <a:lnTo>
                  <a:pt x="97256" y="17643"/>
                </a:lnTo>
                <a:lnTo>
                  <a:pt x="93518" y="15572"/>
                </a:lnTo>
                <a:lnTo>
                  <a:pt x="89756" y="14191"/>
                </a:lnTo>
                <a:lnTo>
                  <a:pt x="85977" y="13271"/>
                </a:lnTo>
                <a:lnTo>
                  <a:pt x="82189" y="12658"/>
                </a:lnTo>
                <a:lnTo>
                  <a:pt x="78393" y="12248"/>
                </a:lnTo>
                <a:lnTo>
                  <a:pt x="74592" y="11975"/>
                </a:lnTo>
                <a:lnTo>
                  <a:pt x="69519" y="11794"/>
                </a:lnTo>
                <a:lnTo>
                  <a:pt x="63596" y="11673"/>
                </a:lnTo>
                <a:lnTo>
                  <a:pt x="9841" y="1143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885"/>
          <p:cNvSpPr/>
          <p:nvPr/>
        </p:nvSpPr>
        <p:spPr>
          <a:xfrm>
            <a:off x="6972300" y="5030940"/>
            <a:ext cx="125201" cy="226861"/>
          </a:xfrm>
          <a:custGeom>
            <a:avLst/>
            <a:gdLst/>
            <a:ahLst/>
            <a:cxnLst/>
            <a:rect l="0" t="0" r="0" b="0"/>
            <a:pathLst>
              <a:path w="125201" h="226861">
                <a:moveTo>
                  <a:pt x="0" y="32549"/>
                </a:moveTo>
                <a:lnTo>
                  <a:pt x="9841" y="22708"/>
                </a:lnTo>
                <a:lnTo>
                  <a:pt x="12910" y="20909"/>
                </a:lnTo>
                <a:lnTo>
                  <a:pt x="23094" y="15522"/>
                </a:lnTo>
                <a:lnTo>
                  <a:pt x="29366" y="13578"/>
                </a:lnTo>
                <a:lnTo>
                  <a:pt x="36087" y="12282"/>
                </a:lnTo>
                <a:lnTo>
                  <a:pt x="43108" y="11418"/>
                </a:lnTo>
                <a:lnTo>
                  <a:pt x="49059" y="9572"/>
                </a:lnTo>
                <a:lnTo>
                  <a:pt x="54295" y="7071"/>
                </a:lnTo>
                <a:lnTo>
                  <a:pt x="65758" y="0"/>
                </a:lnTo>
                <a:lnTo>
                  <a:pt x="67968" y="690"/>
                </a:lnTo>
                <a:lnTo>
                  <a:pt x="70712" y="2420"/>
                </a:lnTo>
                <a:lnTo>
                  <a:pt x="73811" y="4843"/>
                </a:lnTo>
                <a:lnTo>
                  <a:pt x="77147" y="6458"/>
                </a:lnTo>
                <a:lnTo>
                  <a:pt x="80642" y="7535"/>
                </a:lnTo>
                <a:lnTo>
                  <a:pt x="89306" y="9264"/>
                </a:lnTo>
                <a:lnTo>
                  <a:pt x="91288" y="10676"/>
                </a:lnTo>
                <a:lnTo>
                  <a:pt x="93878" y="12887"/>
                </a:lnTo>
                <a:lnTo>
                  <a:pt x="96876" y="15631"/>
                </a:lnTo>
                <a:lnTo>
                  <a:pt x="97604" y="18731"/>
                </a:lnTo>
                <a:lnTo>
                  <a:pt x="96819" y="22067"/>
                </a:lnTo>
                <a:lnTo>
                  <a:pt x="95026" y="25561"/>
                </a:lnTo>
                <a:lnTo>
                  <a:pt x="93830" y="30431"/>
                </a:lnTo>
                <a:lnTo>
                  <a:pt x="93033" y="36217"/>
                </a:lnTo>
                <a:lnTo>
                  <a:pt x="92502" y="42615"/>
                </a:lnTo>
                <a:lnTo>
                  <a:pt x="90878" y="49420"/>
                </a:lnTo>
                <a:lnTo>
                  <a:pt x="88525" y="56496"/>
                </a:lnTo>
                <a:lnTo>
                  <a:pt x="85687" y="63754"/>
                </a:lnTo>
                <a:lnTo>
                  <a:pt x="82525" y="69862"/>
                </a:lnTo>
                <a:lnTo>
                  <a:pt x="79146" y="75205"/>
                </a:lnTo>
                <a:lnTo>
                  <a:pt x="75624" y="80036"/>
                </a:lnTo>
                <a:lnTo>
                  <a:pt x="72005" y="84527"/>
                </a:lnTo>
                <a:lnTo>
                  <a:pt x="68323" y="88792"/>
                </a:lnTo>
                <a:lnTo>
                  <a:pt x="64599" y="92904"/>
                </a:lnTo>
                <a:lnTo>
                  <a:pt x="63386" y="95646"/>
                </a:lnTo>
                <a:lnTo>
                  <a:pt x="63847" y="97474"/>
                </a:lnTo>
                <a:lnTo>
                  <a:pt x="65424" y="98692"/>
                </a:lnTo>
                <a:lnTo>
                  <a:pt x="66476" y="98234"/>
                </a:lnTo>
                <a:lnTo>
                  <a:pt x="67178" y="96660"/>
                </a:lnTo>
                <a:lnTo>
                  <a:pt x="67645" y="94340"/>
                </a:lnTo>
                <a:lnTo>
                  <a:pt x="69226" y="92792"/>
                </a:lnTo>
                <a:lnTo>
                  <a:pt x="71551" y="91762"/>
                </a:lnTo>
                <a:lnTo>
                  <a:pt x="74370" y="91074"/>
                </a:lnTo>
                <a:lnTo>
                  <a:pt x="77520" y="90616"/>
                </a:lnTo>
                <a:lnTo>
                  <a:pt x="80890" y="90310"/>
                </a:lnTo>
                <a:lnTo>
                  <a:pt x="84407" y="90107"/>
                </a:lnTo>
                <a:lnTo>
                  <a:pt x="91700" y="89880"/>
                </a:lnTo>
                <a:lnTo>
                  <a:pt x="112057" y="89710"/>
                </a:lnTo>
                <a:lnTo>
                  <a:pt x="114075" y="90976"/>
                </a:lnTo>
                <a:lnTo>
                  <a:pt x="116689" y="93091"/>
                </a:lnTo>
                <a:lnTo>
                  <a:pt x="119702" y="95771"/>
                </a:lnTo>
                <a:lnTo>
                  <a:pt x="121711" y="98827"/>
                </a:lnTo>
                <a:lnTo>
                  <a:pt x="123944" y="105609"/>
                </a:lnTo>
                <a:lnTo>
                  <a:pt x="124539" y="109196"/>
                </a:lnTo>
                <a:lnTo>
                  <a:pt x="124936" y="112857"/>
                </a:lnTo>
                <a:lnTo>
                  <a:pt x="125200" y="116568"/>
                </a:lnTo>
                <a:lnTo>
                  <a:pt x="124107" y="120312"/>
                </a:lnTo>
                <a:lnTo>
                  <a:pt x="122108" y="124078"/>
                </a:lnTo>
                <a:lnTo>
                  <a:pt x="119505" y="127859"/>
                </a:lnTo>
                <a:lnTo>
                  <a:pt x="117770" y="131649"/>
                </a:lnTo>
                <a:lnTo>
                  <a:pt x="116613" y="135446"/>
                </a:lnTo>
                <a:lnTo>
                  <a:pt x="115842" y="139247"/>
                </a:lnTo>
                <a:lnTo>
                  <a:pt x="114058" y="143051"/>
                </a:lnTo>
                <a:lnTo>
                  <a:pt x="111598" y="146857"/>
                </a:lnTo>
                <a:lnTo>
                  <a:pt x="108688" y="150665"/>
                </a:lnTo>
                <a:lnTo>
                  <a:pt x="105479" y="155743"/>
                </a:lnTo>
                <a:lnTo>
                  <a:pt x="102069" y="161669"/>
                </a:lnTo>
                <a:lnTo>
                  <a:pt x="98526" y="168158"/>
                </a:lnTo>
                <a:lnTo>
                  <a:pt x="94894" y="173756"/>
                </a:lnTo>
                <a:lnTo>
                  <a:pt x="91202" y="178757"/>
                </a:lnTo>
                <a:lnTo>
                  <a:pt x="87472" y="183361"/>
                </a:lnTo>
                <a:lnTo>
                  <a:pt x="83714" y="187701"/>
                </a:lnTo>
                <a:lnTo>
                  <a:pt x="79940" y="191863"/>
                </a:lnTo>
                <a:lnTo>
                  <a:pt x="72359" y="199875"/>
                </a:lnTo>
                <a:lnTo>
                  <a:pt x="64756" y="207670"/>
                </a:lnTo>
                <a:lnTo>
                  <a:pt x="60950" y="210256"/>
                </a:lnTo>
                <a:lnTo>
                  <a:pt x="57143" y="211981"/>
                </a:lnTo>
                <a:lnTo>
                  <a:pt x="53336" y="213130"/>
                </a:lnTo>
                <a:lnTo>
                  <a:pt x="50797" y="215167"/>
                </a:lnTo>
                <a:lnTo>
                  <a:pt x="49104" y="217794"/>
                </a:lnTo>
                <a:lnTo>
                  <a:pt x="47976" y="220816"/>
                </a:lnTo>
                <a:lnTo>
                  <a:pt x="45954" y="222831"/>
                </a:lnTo>
                <a:lnTo>
                  <a:pt x="43336" y="224174"/>
                </a:lnTo>
                <a:lnTo>
                  <a:pt x="40320" y="225069"/>
                </a:lnTo>
                <a:lnTo>
                  <a:pt x="37040" y="225666"/>
                </a:lnTo>
                <a:lnTo>
                  <a:pt x="33583" y="226064"/>
                </a:lnTo>
                <a:lnTo>
                  <a:pt x="22859" y="22686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886"/>
          <p:cNvSpPr/>
          <p:nvPr/>
        </p:nvSpPr>
        <p:spPr>
          <a:xfrm>
            <a:off x="7109459" y="5040629"/>
            <a:ext cx="171225" cy="136603"/>
          </a:xfrm>
          <a:custGeom>
            <a:avLst/>
            <a:gdLst/>
            <a:ahLst/>
            <a:cxnLst/>
            <a:rect l="0" t="0" r="0" b="0"/>
            <a:pathLst>
              <a:path w="171225" h="136603">
                <a:moveTo>
                  <a:pt x="80010" y="0"/>
                </a:moveTo>
                <a:lnTo>
                  <a:pt x="73943" y="0"/>
                </a:lnTo>
                <a:lnTo>
                  <a:pt x="72155" y="1271"/>
                </a:lnTo>
                <a:lnTo>
                  <a:pt x="70963" y="3387"/>
                </a:lnTo>
                <a:lnTo>
                  <a:pt x="70169" y="6068"/>
                </a:lnTo>
                <a:lnTo>
                  <a:pt x="69640" y="11666"/>
                </a:lnTo>
                <a:lnTo>
                  <a:pt x="69287" y="19207"/>
                </a:lnTo>
                <a:lnTo>
                  <a:pt x="68720" y="46551"/>
                </a:lnTo>
                <a:lnTo>
                  <a:pt x="68584" y="114385"/>
                </a:lnTo>
                <a:lnTo>
                  <a:pt x="69853" y="118166"/>
                </a:lnTo>
                <a:lnTo>
                  <a:pt x="71969" y="120688"/>
                </a:lnTo>
                <a:lnTo>
                  <a:pt x="74649" y="122369"/>
                </a:lnTo>
                <a:lnTo>
                  <a:pt x="77706" y="124759"/>
                </a:lnTo>
                <a:lnTo>
                  <a:pt x="81014" y="127623"/>
                </a:lnTo>
                <a:lnTo>
                  <a:pt x="89381" y="135276"/>
                </a:lnTo>
                <a:lnTo>
                  <a:pt x="91337" y="135905"/>
                </a:lnTo>
                <a:lnTo>
                  <a:pt x="93912" y="136323"/>
                </a:lnTo>
                <a:lnTo>
                  <a:pt x="96898" y="136602"/>
                </a:lnTo>
                <a:lnTo>
                  <a:pt x="100159" y="135519"/>
                </a:lnTo>
                <a:lnTo>
                  <a:pt x="103603" y="133526"/>
                </a:lnTo>
                <a:lnTo>
                  <a:pt x="112187" y="127270"/>
                </a:lnTo>
                <a:lnTo>
                  <a:pt x="116748" y="123028"/>
                </a:lnTo>
                <a:lnTo>
                  <a:pt x="130024" y="109957"/>
                </a:lnTo>
                <a:lnTo>
                  <a:pt x="132403" y="106325"/>
                </a:lnTo>
                <a:lnTo>
                  <a:pt x="133989" y="102633"/>
                </a:lnTo>
                <a:lnTo>
                  <a:pt x="135046" y="98902"/>
                </a:lnTo>
                <a:lnTo>
                  <a:pt x="138290" y="91335"/>
                </a:lnTo>
                <a:lnTo>
                  <a:pt x="148670" y="69380"/>
                </a:lnTo>
                <a:lnTo>
                  <a:pt x="153723" y="60223"/>
                </a:lnTo>
                <a:lnTo>
                  <a:pt x="158362" y="52849"/>
                </a:lnTo>
                <a:lnTo>
                  <a:pt x="162725" y="46663"/>
                </a:lnTo>
                <a:lnTo>
                  <a:pt x="165634" y="41269"/>
                </a:lnTo>
                <a:lnTo>
                  <a:pt x="167572" y="36403"/>
                </a:lnTo>
                <a:lnTo>
                  <a:pt x="170685" y="25535"/>
                </a:lnTo>
                <a:lnTo>
                  <a:pt x="170940" y="23374"/>
                </a:lnTo>
                <a:lnTo>
                  <a:pt x="171110" y="20663"/>
                </a:lnTo>
                <a:lnTo>
                  <a:pt x="171224" y="17585"/>
                </a:lnTo>
                <a:lnTo>
                  <a:pt x="170030" y="15534"/>
                </a:lnTo>
                <a:lnTo>
                  <a:pt x="167963" y="14166"/>
                </a:lnTo>
                <a:lnTo>
                  <a:pt x="165316" y="13254"/>
                </a:lnTo>
                <a:lnTo>
                  <a:pt x="163551" y="11376"/>
                </a:lnTo>
                <a:lnTo>
                  <a:pt x="162373" y="8855"/>
                </a:lnTo>
                <a:lnTo>
                  <a:pt x="161590" y="5903"/>
                </a:lnTo>
                <a:lnTo>
                  <a:pt x="159797" y="3935"/>
                </a:lnTo>
                <a:lnTo>
                  <a:pt x="157331" y="2624"/>
                </a:lnTo>
                <a:lnTo>
                  <a:pt x="154418" y="1749"/>
                </a:lnTo>
                <a:lnTo>
                  <a:pt x="151205" y="1167"/>
                </a:lnTo>
                <a:lnTo>
                  <a:pt x="147794" y="778"/>
                </a:lnTo>
                <a:lnTo>
                  <a:pt x="144249" y="519"/>
                </a:lnTo>
                <a:lnTo>
                  <a:pt x="140617" y="346"/>
                </a:lnTo>
                <a:lnTo>
                  <a:pt x="133193" y="154"/>
                </a:lnTo>
                <a:lnTo>
                  <a:pt x="121874" y="46"/>
                </a:lnTo>
                <a:lnTo>
                  <a:pt x="118079" y="1301"/>
                </a:lnTo>
                <a:lnTo>
                  <a:pt x="114279" y="3407"/>
                </a:lnTo>
                <a:lnTo>
                  <a:pt x="110477" y="6081"/>
                </a:lnTo>
                <a:lnTo>
                  <a:pt x="104131" y="9134"/>
                </a:lnTo>
                <a:lnTo>
                  <a:pt x="96091" y="12440"/>
                </a:lnTo>
                <a:lnTo>
                  <a:pt x="86921" y="15913"/>
                </a:lnTo>
                <a:lnTo>
                  <a:pt x="78268" y="19499"/>
                </a:lnTo>
                <a:lnTo>
                  <a:pt x="69958" y="23159"/>
                </a:lnTo>
                <a:lnTo>
                  <a:pt x="53953" y="30614"/>
                </a:lnTo>
                <a:lnTo>
                  <a:pt x="38372" y="38159"/>
                </a:lnTo>
                <a:lnTo>
                  <a:pt x="31932" y="41950"/>
                </a:lnTo>
                <a:lnTo>
                  <a:pt x="26369" y="45747"/>
                </a:lnTo>
                <a:lnTo>
                  <a:pt x="21388" y="49548"/>
                </a:lnTo>
                <a:lnTo>
                  <a:pt x="16799" y="53352"/>
                </a:lnTo>
                <a:lnTo>
                  <a:pt x="12470" y="57159"/>
                </a:lnTo>
                <a:lnTo>
                  <a:pt x="0" y="68580"/>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887"/>
          <p:cNvSpPr/>
          <p:nvPr/>
        </p:nvSpPr>
        <p:spPr>
          <a:xfrm>
            <a:off x="2583180" y="3440429"/>
            <a:ext cx="1623061" cy="2720341"/>
          </a:xfrm>
          <a:custGeom>
            <a:avLst/>
            <a:gdLst/>
            <a:ahLst/>
            <a:cxnLst/>
            <a:rect l="0" t="0" r="0" b="0"/>
            <a:pathLst>
              <a:path w="1623061" h="2720341">
                <a:moveTo>
                  <a:pt x="0" y="2720340"/>
                </a:moveTo>
                <a:lnTo>
                  <a:pt x="6067" y="2714273"/>
                </a:lnTo>
                <a:lnTo>
                  <a:pt x="7855" y="2711215"/>
                </a:lnTo>
                <a:lnTo>
                  <a:pt x="9841" y="2704431"/>
                </a:lnTo>
                <a:lnTo>
                  <a:pt x="10959" y="2693472"/>
                </a:lnTo>
                <a:lnTo>
                  <a:pt x="12386" y="2689728"/>
                </a:lnTo>
                <a:lnTo>
                  <a:pt x="17358" y="2682182"/>
                </a:lnTo>
                <a:lnTo>
                  <a:pt x="27297" y="2670793"/>
                </a:lnTo>
                <a:lnTo>
                  <a:pt x="29628" y="2665719"/>
                </a:lnTo>
                <a:lnTo>
                  <a:pt x="34178" y="2647712"/>
                </a:lnTo>
                <a:lnTo>
                  <a:pt x="106486" y="2507295"/>
                </a:lnTo>
                <a:lnTo>
                  <a:pt x="146764" y="2433383"/>
                </a:lnTo>
                <a:lnTo>
                  <a:pt x="176357" y="2365913"/>
                </a:lnTo>
                <a:lnTo>
                  <a:pt x="212071" y="2292755"/>
                </a:lnTo>
                <a:lnTo>
                  <a:pt x="247395" y="2222330"/>
                </a:lnTo>
                <a:lnTo>
                  <a:pt x="277170" y="2153562"/>
                </a:lnTo>
                <a:lnTo>
                  <a:pt x="311570" y="2082359"/>
                </a:lnTo>
                <a:lnTo>
                  <a:pt x="367191" y="1973854"/>
                </a:lnTo>
                <a:lnTo>
                  <a:pt x="406447" y="1889297"/>
                </a:lnTo>
                <a:lnTo>
                  <a:pt x="489525" y="1728723"/>
                </a:lnTo>
                <a:lnTo>
                  <a:pt x="527173" y="1648159"/>
                </a:lnTo>
                <a:lnTo>
                  <a:pt x="548299" y="1606773"/>
                </a:lnTo>
                <a:lnTo>
                  <a:pt x="688837" y="1342110"/>
                </a:lnTo>
                <a:lnTo>
                  <a:pt x="803889" y="1135613"/>
                </a:lnTo>
                <a:lnTo>
                  <a:pt x="843556" y="1064188"/>
                </a:lnTo>
                <a:lnTo>
                  <a:pt x="882825" y="998152"/>
                </a:lnTo>
                <a:lnTo>
                  <a:pt x="923248" y="938369"/>
                </a:lnTo>
                <a:lnTo>
                  <a:pt x="955162" y="885683"/>
                </a:lnTo>
                <a:lnTo>
                  <a:pt x="1007446" y="794534"/>
                </a:lnTo>
                <a:lnTo>
                  <a:pt x="1051850" y="723543"/>
                </a:lnTo>
                <a:lnTo>
                  <a:pt x="1102022" y="647877"/>
                </a:lnTo>
                <a:lnTo>
                  <a:pt x="1133678" y="600366"/>
                </a:lnTo>
                <a:lnTo>
                  <a:pt x="1196400" y="514436"/>
                </a:lnTo>
                <a:lnTo>
                  <a:pt x="1254301" y="429325"/>
                </a:lnTo>
                <a:lnTo>
                  <a:pt x="1302427" y="363217"/>
                </a:lnTo>
                <a:lnTo>
                  <a:pt x="1401071" y="231257"/>
                </a:lnTo>
                <a:lnTo>
                  <a:pt x="1449388" y="174233"/>
                </a:lnTo>
                <a:lnTo>
                  <a:pt x="1498793" y="114667"/>
                </a:lnTo>
                <a:lnTo>
                  <a:pt x="1542239" y="69632"/>
                </a:lnTo>
                <a:lnTo>
                  <a:pt x="1571917" y="38474"/>
                </a:lnTo>
                <a:lnTo>
                  <a:pt x="1584482" y="20572"/>
                </a:lnTo>
                <a:lnTo>
                  <a:pt x="1588451" y="17525"/>
                </a:lnTo>
                <a:lnTo>
                  <a:pt x="1596248" y="12869"/>
                </a:lnTo>
                <a:lnTo>
                  <a:pt x="1607778" y="4378"/>
                </a:lnTo>
                <a:lnTo>
                  <a:pt x="162306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888"/>
          <p:cNvSpPr/>
          <p:nvPr/>
        </p:nvSpPr>
        <p:spPr>
          <a:xfrm>
            <a:off x="3177539" y="3463289"/>
            <a:ext cx="827955" cy="2617471"/>
          </a:xfrm>
          <a:custGeom>
            <a:avLst/>
            <a:gdLst/>
            <a:ahLst/>
            <a:cxnLst/>
            <a:rect l="0" t="0" r="0" b="0"/>
            <a:pathLst>
              <a:path w="827955" h="2617471">
                <a:moveTo>
                  <a:pt x="0" y="0"/>
                </a:moveTo>
                <a:lnTo>
                  <a:pt x="6069" y="18204"/>
                </a:lnTo>
                <a:lnTo>
                  <a:pt x="10960" y="84378"/>
                </a:lnTo>
                <a:lnTo>
                  <a:pt x="17457" y="163404"/>
                </a:lnTo>
                <a:lnTo>
                  <a:pt x="32227" y="239909"/>
                </a:lnTo>
                <a:lnTo>
                  <a:pt x="37406" y="319758"/>
                </a:lnTo>
                <a:lnTo>
                  <a:pt x="46644" y="391923"/>
                </a:lnTo>
                <a:lnTo>
                  <a:pt x="57424" y="459449"/>
                </a:lnTo>
                <a:lnTo>
                  <a:pt x="66377" y="527777"/>
                </a:lnTo>
                <a:lnTo>
                  <a:pt x="80724" y="605551"/>
                </a:lnTo>
                <a:lnTo>
                  <a:pt x="95392" y="672771"/>
                </a:lnTo>
                <a:lnTo>
                  <a:pt x="118374" y="738072"/>
                </a:lnTo>
                <a:lnTo>
                  <a:pt x="139847" y="816823"/>
                </a:lnTo>
                <a:lnTo>
                  <a:pt x="157430" y="894379"/>
                </a:lnTo>
                <a:lnTo>
                  <a:pt x="176649" y="970272"/>
                </a:lnTo>
                <a:lnTo>
                  <a:pt x="223291" y="1135235"/>
                </a:lnTo>
                <a:lnTo>
                  <a:pt x="258414" y="1251732"/>
                </a:lnTo>
                <a:lnTo>
                  <a:pt x="285031" y="1332296"/>
                </a:lnTo>
                <a:lnTo>
                  <a:pt x="346412" y="1509245"/>
                </a:lnTo>
                <a:lnTo>
                  <a:pt x="372334" y="1600343"/>
                </a:lnTo>
                <a:lnTo>
                  <a:pt x="395789" y="1667694"/>
                </a:lnTo>
                <a:lnTo>
                  <a:pt x="431243" y="1765120"/>
                </a:lnTo>
                <a:lnTo>
                  <a:pt x="467266" y="1858790"/>
                </a:lnTo>
                <a:lnTo>
                  <a:pt x="498841" y="1938441"/>
                </a:lnTo>
                <a:lnTo>
                  <a:pt x="544807" y="2043675"/>
                </a:lnTo>
                <a:lnTo>
                  <a:pt x="579819" y="2130098"/>
                </a:lnTo>
                <a:lnTo>
                  <a:pt x="593557" y="2161745"/>
                </a:lnTo>
                <a:lnTo>
                  <a:pt x="622367" y="2224003"/>
                </a:lnTo>
                <a:lnTo>
                  <a:pt x="665274" y="2314065"/>
                </a:lnTo>
                <a:lnTo>
                  <a:pt x="686838" y="2362397"/>
                </a:lnTo>
                <a:lnTo>
                  <a:pt x="705735" y="2399964"/>
                </a:lnTo>
                <a:lnTo>
                  <a:pt x="727267" y="2442534"/>
                </a:lnTo>
                <a:lnTo>
                  <a:pt x="751850" y="2492824"/>
                </a:lnTo>
                <a:lnTo>
                  <a:pt x="773576" y="2531592"/>
                </a:lnTo>
                <a:lnTo>
                  <a:pt x="797872" y="2573602"/>
                </a:lnTo>
                <a:lnTo>
                  <a:pt x="810870" y="2599815"/>
                </a:lnTo>
                <a:lnTo>
                  <a:pt x="814901" y="2605701"/>
                </a:lnTo>
                <a:lnTo>
                  <a:pt x="818857" y="2609624"/>
                </a:lnTo>
                <a:lnTo>
                  <a:pt x="822765" y="2612240"/>
                </a:lnTo>
                <a:lnTo>
                  <a:pt x="826640" y="2613984"/>
                </a:lnTo>
                <a:lnTo>
                  <a:pt x="827954" y="2615146"/>
                </a:lnTo>
                <a:lnTo>
                  <a:pt x="827559" y="2615921"/>
                </a:lnTo>
                <a:lnTo>
                  <a:pt x="811531" y="261747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889"/>
          <p:cNvSpPr/>
          <p:nvPr/>
        </p:nvSpPr>
        <p:spPr>
          <a:xfrm>
            <a:off x="3348990" y="3931920"/>
            <a:ext cx="171451" cy="136581"/>
          </a:xfrm>
          <a:custGeom>
            <a:avLst/>
            <a:gdLst/>
            <a:ahLst/>
            <a:cxnLst/>
            <a:rect l="0" t="0" r="0" b="0"/>
            <a:pathLst>
              <a:path w="171451" h="136581">
                <a:moveTo>
                  <a:pt x="0" y="0"/>
                </a:moveTo>
                <a:lnTo>
                  <a:pt x="6068" y="6067"/>
                </a:lnTo>
                <a:lnTo>
                  <a:pt x="9125" y="10395"/>
                </a:lnTo>
                <a:lnTo>
                  <a:pt x="12433" y="15820"/>
                </a:lnTo>
                <a:lnTo>
                  <a:pt x="15909" y="21976"/>
                </a:lnTo>
                <a:lnTo>
                  <a:pt x="18226" y="27351"/>
                </a:lnTo>
                <a:lnTo>
                  <a:pt x="19771" y="32203"/>
                </a:lnTo>
                <a:lnTo>
                  <a:pt x="20800" y="36709"/>
                </a:lnTo>
                <a:lnTo>
                  <a:pt x="22757" y="40982"/>
                </a:lnTo>
                <a:lnTo>
                  <a:pt x="25331" y="45101"/>
                </a:lnTo>
                <a:lnTo>
                  <a:pt x="28317" y="49118"/>
                </a:lnTo>
                <a:lnTo>
                  <a:pt x="30308" y="54335"/>
                </a:lnTo>
                <a:lnTo>
                  <a:pt x="31635" y="60353"/>
                </a:lnTo>
                <a:lnTo>
                  <a:pt x="32520" y="66905"/>
                </a:lnTo>
                <a:lnTo>
                  <a:pt x="33110" y="72543"/>
                </a:lnTo>
                <a:lnTo>
                  <a:pt x="33503" y="77572"/>
                </a:lnTo>
                <a:lnTo>
                  <a:pt x="34134" y="88700"/>
                </a:lnTo>
                <a:lnTo>
                  <a:pt x="34276" y="130564"/>
                </a:lnTo>
                <a:lnTo>
                  <a:pt x="35551" y="132762"/>
                </a:lnTo>
                <a:lnTo>
                  <a:pt x="37670" y="134228"/>
                </a:lnTo>
                <a:lnTo>
                  <a:pt x="44130" y="136580"/>
                </a:lnTo>
                <a:lnTo>
                  <a:pt x="48399" y="133515"/>
                </a:lnTo>
                <a:lnTo>
                  <a:pt x="55421" y="127268"/>
                </a:lnTo>
                <a:lnTo>
                  <a:pt x="62705" y="120117"/>
                </a:lnTo>
                <a:lnTo>
                  <a:pt x="72906" y="109956"/>
                </a:lnTo>
                <a:lnTo>
                  <a:pt x="75275" y="106323"/>
                </a:lnTo>
                <a:lnTo>
                  <a:pt x="76853" y="102632"/>
                </a:lnTo>
                <a:lnTo>
                  <a:pt x="77905" y="98901"/>
                </a:lnTo>
                <a:lnTo>
                  <a:pt x="83687" y="91334"/>
                </a:lnTo>
                <a:lnTo>
                  <a:pt x="92621" y="81209"/>
                </a:lnTo>
                <a:lnTo>
                  <a:pt x="114824" y="57683"/>
                </a:lnTo>
                <a:lnTo>
                  <a:pt x="137393" y="34526"/>
                </a:lnTo>
                <a:lnTo>
                  <a:pt x="144935" y="25557"/>
                </a:lnTo>
                <a:lnTo>
                  <a:pt x="149963" y="18308"/>
                </a:lnTo>
                <a:lnTo>
                  <a:pt x="17145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890"/>
          <p:cNvSpPr/>
          <p:nvPr/>
        </p:nvSpPr>
        <p:spPr>
          <a:xfrm>
            <a:off x="3429000" y="3851909"/>
            <a:ext cx="125730" cy="194312"/>
          </a:xfrm>
          <a:custGeom>
            <a:avLst/>
            <a:gdLst/>
            <a:ahLst/>
            <a:cxnLst/>
            <a:rect l="0" t="0" r="0" b="0"/>
            <a:pathLst>
              <a:path w="125730" h="194312">
                <a:moveTo>
                  <a:pt x="0" y="0"/>
                </a:moveTo>
                <a:lnTo>
                  <a:pt x="6067" y="12136"/>
                </a:lnTo>
                <a:lnTo>
                  <a:pt x="9125" y="16981"/>
                </a:lnTo>
                <a:lnTo>
                  <a:pt x="12433" y="21481"/>
                </a:lnTo>
                <a:lnTo>
                  <a:pt x="15909" y="25751"/>
                </a:lnTo>
                <a:lnTo>
                  <a:pt x="19496" y="29867"/>
                </a:lnTo>
                <a:lnTo>
                  <a:pt x="23157" y="33882"/>
                </a:lnTo>
                <a:lnTo>
                  <a:pt x="26868" y="37828"/>
                </a:lnTo>
                <a:lnTo>
                  <a:pt x="29342" y="41729"/>
                </a:lnTo>
                <a:lnTo>
                  <a:pt x="30991" y="45599"/>
                </a:lnTo>
                <a:lnTo>
                  <a:pt x="32091" y="49450"/>
                </a:lnTo>
                <a:lnTo>
                  <a:pt x="34094" y="53287"/>
                </a:lnTo>
                <a:lnTo>
                  <a:pt x="36699" y="57114"/>
                </a:lnTo>
                <a:lnTo>
                  <a:pt x="39706" y="60937"/>
                </a:lnTo>
                <a:lnTo>
                  <a:pt x="62141" y="90587"/>
                </a:lnTo>
                <a:lnTo>
                  <a:pt x="69367" y="99761"/>
                </a:lnTo>
                <a:lnTo>
                  <a:pt x="75455" y="107148"/>
                </a:lnTo>
                <a:lnTo>
                  <a:pt x="80783" y="113342"/>
                </a:lnTo>
                <a:lnTo>
                  <a:pt x="84335" y="118742"/>
                </a:lnTo>
                <a:lnTo>
                  <a:pt x="86703" y="123611"/>
                </a:lnTo>
                <a:lnTo>
                  <a:pt x="88282" y="128127"/>
                </a:lnTo>
                <a:lnTo>
                  <a:pt x="89335" y="132409"/>
                </a:lnTo>
                <a:lnTo>
                  <a:pt x="90036" y="136533"/>
                </a:lnTo>
                <a:lnTo>
                  <a:pt x="90504" y="140552"/>
                </a:lnTo>
                <a:lnTo>
                  <a:pt x="92086" y="144501"/>
                </a:lnTo>
                <a:lnTo>
                  <a:pt x="94410" y="148404"/>
                </a:lnTo>
                <a:lnTo>
                  <a:pt x="97230" y="152276"/>
                </a:lnTo>
                <a:lnTo>
                  <a:pt x="99110" y="156128"/>
                </a:lnTo>
                <a:lnTo>
                  <a:pt x="100363" y="159965"/>
                </a:lnTo>
                <a:lnTo>
                  <a:pt x="101199" y="163793"/>
                </a:lnTo>
                <a:lnTo>
                  <a:pt x="103026" y="166346"/>
                </a:lnTo>
                <a:lnTo>
                  <a:pt x="105514" y="168047"/>
                </a:lnTo>
                <a:lnTo>
                  <a:pt x="108442" y="169182"/>
                </a:lnTo>
                <a:lnTo>
                  <a:pt x="111664" y="172478"/>
                </a:lnTo>
                <a:lnTo>
                  <a:pt x="115083" y="177215"/>
                </a:lnTo>
                <a:lnTo>
                  <a:pt x="125729" y="19431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891"/>
          <p:cNvSpPr/>
          <p:nvPr/>
        </p:nvSpPr>
        <p:spPr>
          <a:xfrm>
            <a:off x="3543300" y="3716385"/>
            <a:ext cx="148587" cy="192159"/>
          </a:xfrm>
          <a:custGeom>
            <a:avLst/>
            <a:gdLst/>
            <a:ahLst/>
            <a:cxnLst/>
            <a:rect l="0" t="0" r="0" b="0"/>
            <a:pathLst>
              <a:path w="148587" h="192159">
                <a:moveTo>
                  <a:pt x="22859" y="55515"/>
                </a:moveTo>
                <a:lnTo>
                  <a:pt x="16792" y="55515"/>
                </a:lnTo>
                <a:lnTo>
                  <a:pt x="15004" y="56785"/>
                </a:lnTo>
                <a:lnTo>
                  <a:pt x="13813" y="58901"/>
                </a:lnTo>
                <a:lnTo>
                  <a:pt x="12489" y="64640"/>
                </a:lnTo>
                <a:lnTo>
                  <a:pt x="12136" y="67948"/>
                </a:lnTo>
                <a:lnTo>
                  <a:pt x="11900" y="71424"/>
                </a:lnTo>
                <a:lnTo>
                  <a:pt x="11569" y="106654"/>
                </a:lnTo>
                <a:lnTo>
                  <a:pt x="12793" y="118818"/>
                </a:lnTo>
                <a:lnTo>
                  <a:pt x="14878" y="129467"/>
                </a:lnTo>
                <a:lnTo>
                  <a:pt x="17539" y="139106"/>
                </a:lnTo>
                <a:lnTo>
                  <a:pt x="20582" y="145532"/>
                </a:lnTo>
                <a:lnTo>
                  <a:pt x="23881" y="149816"/>
                </a:lnTo>
                <a:lnTo>
                  <a:pt x="27351" y="152672"/>
                </a:lnTo>
                <a:lnTo>
                  <a:pt x="29664" y="155846"/>
                </a:lnTo>
                <a:lnTo>
                  <a:pt x="31206" y="159232"/>
                </a:lnTo>
                <a:lnTo>
                  <a:pt x="33680" y="167724"/>
                </a:lnTo>
                <a:lnTo>
                  <a:pt x="37405" y="172272"/>
                </a:lnTo>
                <a:lnTo>
                  <a:pt x="44077" y="179472"/>
                </a:lnTo>
                <a:lnTo>
                  <a:pt x="47165" y="181333"/>
                </a:lnTo>
                <a:lnTo>
                  <a:pt x="51763" y="183843"/>
                </a:lnTo>
                <a:lnTo>
                  <a:pt x="57368" y="186787"/>
                </a:lnTo>
                <a:lnTo>
                  <a:pt x="62376" y="188749"/>
                </a:lnTo>
                <a:lnTo>
                  <a:pt x="66984" y="190058"/>
                </a:lnTo>
                <a:lnTo>
                  <a:pt x="71326" y="190930"/>
                </a:lnTo>
                <a:lnTo>
                  <a:pt x="75490" y="191512"/>
                </a:lnTo>
                <a:lnTo>
                  <a:pt x="79537" y="191899"/>
                </a:lnTo>
                <a:lnTo>
                  <a:pt x="83504" y="192158"/>
                </a:lnTo>
                <a:lnTo>
                  <a:pt x="88689" y="189790"/>
                </a:lnTo>
                <a:lnTo>
                  <a:pt x="94686" y="185672"/>
                </a:lnTo>
                <a:lnTo>
                  <a:pt x="101224" y="180386"/>
                </a:lnTo>
                <a:lnTo>
                  <a:pt x="106853" y="175592"/>
                </a:lnTo>
                <a:lnTo>
                  <a:pt x="111875" y="171126"/>
                </a:lnTo>
                <a:lnTo>
                  <a:pt x="116493" y="166879"/>
                </a:lnTo>
                <a:lnTo>
                  <a:pt x="119572" y="162777"/>
                </a:lnTo>
                <a:lnTo>
                  <a:pt x="121625" y="158773"/>
                </a:lnTo>
                <a:lnTo>
                  <a:pt x="122993" y="154834"/>
                </a:lnTo>
                <a:lnTo>
                  <a:pt x="125175" y="150937"/>
                </a:lnTo>
                <a:lnTo>
                  <a:pt x="127900" y="147069"/>
                </a:lnTo>
                <a:lnTo>
                  <a:pt x="130986" y="143222"/>
                </a:lnTo>
                <a:lnTo>
                  <a:pt x="133044" y="139386"/>
                </a:lnTo>
                <a:lnTo>
                  <a:pt x="134416" y="135558"/>
                </a:lnTo>
                <a:lnTo>
                  <a:pt x="135330" y="131737"/>
                </a:lnTo>
                <a:lnTo>
                  <a:pt x="137210" y="127919"/>
                </a:lnTo>
                <a:lnTo>
                  <a:pt x="139734" y="124104"/>
                </a:lnTo>
                <a:lnTo>
                  <a:pt x="142685" y="120291"/>
                </a:lnTo>
                <a:lnTo>
                  <a:pt x="144653" y="116479"/>
                </a:lnTo>
                <a:lnTo>
                  <a:pt x="145965" y="112668"/>
                </a:lnTo>
                <a:lnTo>
                  <a:pt x="146840" y="108856"/>
                </a:lnTo>
                <a:lnTo>
                  <a:pt x="147423" y="102506"/>
                </a:lnTo>
                <a:lnTo>
                  <a:pt x="147812" y="94462"/>
                </a:lnTo>
                <a:lnTo>
                  <a:pt x="148436" y="66312"/>
                </a:lnTo>
                <a:lnTo>
                  <a:pt x="148586" y="28927"/>
                </a:lnTo>
                <a:lnTo>
                  <a:pt x="147317" y="26360"/>
                </a:lnTo>
                <a:lnTo>
                  <a:pt x="145201" y="24648"/>
                </a:lnTo>
                <a:lnTo>
                  <a:pt x="142521" y="23507"/>
                </a:lnTo>
                <a:lnTo>
                  <a:pt x="140734" y="21476"/>
                </a:lnTo>
                <a:lnTo>
                  <a:pt x="139542" y="18852"/>
                </a:lnTo>
                <a:lnTo>
                  <a:pt x="138748" y="15833"/>
                </a:lnTo>
                <a:lnTo>
                  <a:pt x="136949" y="13820"/>
                </a:lnTo>
                <a:lnTo>
                  <a:pt x="134479" y="12478"/>
                </a:lnTo>
                <a:lnTo>
                  <a:pt x="131562" y="11584"/>
                </a:lnTo>
                <a:lnTo>
                  <a:pt x="128348" y="10987"/>
                </a:lnTo>
                <a:lnTo>
                  <a:pt x="124935" y="10590"/>
                </a:lnTo>
                <a:lnTo>
                  <a:pt x="121390" y="10325"/>
                </a:lnTo>
                <a:lnTo>
                  <a:pt x="119026" y="8878"/>
                </a:lnTo>
                <a:lnTo>
                  <a:pt x="117451" y="6643"/>
                </a:lnTo>
                <a:lnTo>
                  <a:pt x="116401" y="3884"/>
                </a:lnTo>
                <a:lnTo>
                  <a:pt x="114430" y="2044"/>
                </a:lnTo>
                <a:lnTo>
                  <a:pt x="111847" y="817"/>
                </a:lnTo>
                <a:lnTo>
                  <a:pt x="108854" y="0"/>
                </a:lnTo>
                <a:lnTo>
                  <a:pt x="105589" y="724"/>
                </a:lnTo>
                <a:lnTo>
                  <a:pt x="102143" y="2478"/>
                </a:lnTo>
                <a:lnTo>
                  <a:pt x="98575" y="4917"/>
                </a:lnTo>
                <a:lnTo>
                  <a:pt x="94927" y="6543"/>
                </a:lnTo>
                <a:lnTo>
                  <a:pt x="91224" y="7626"/>
                </a:lnTo>
                <a:lnTo>
                  <a:pt x="87486" y="8349"/>
                </a:lnTo>
                <a:lnTo>
                  <a:pt x="83724" y="8831"/>
                </a:lnTo>
                <a:lnTo>
                  <a:pt x="79946" y="9152"/>
                </a:lnTo>
                <a:lnTo>
                  <a:pt x="76157" y="9366"/>
                </a:lnTo>
                <a:lnTo>
                  <a:pt x="72361" y="10779"/>
                </a:lnTo>
                <a:lnTo>
                  <a:pt x="68561" y="12991"/>
                </a:lnTo>
                <a:lnTo>
                  <a:pt x="64757" y="15736"/>
                </a:lnTo>
                <a:lnTo>
                  <a:pt x="60951" y="18835"/>
                </a:lnTo>
                <a:lnTo>
                  <a:pt x="57144" y="22172"/>
                </a:lnTo>
                <a:lnTo>
                  <a:pt x="53336" y="25666"/>
                </a:lnTo>
                <a:lnTo>
                  <a:pt x="35841" y="42720"/>
                </a:lnTo>
                <a:lnTo>
                  <a:pt x="0" y="7837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892"/>
          <p:cNvSpPr/>
          <p:nvPr/>
        </p:nvSpPr>
        <p:spPr>
          <a:xfrm>
            <a:off x="3131833" y="4309113"/>
            <a:ext cx="354318" cy="491488"/>
          </a:xfrm>
          <a:custGeom>
            <a:avLst/>
            <a:gdLst/>
            <a:ahLst/>
            <a:cxnLst/>
            <a:rect l="0" t="0" r="0" b="0"/>
            <a:pathLst>
              <a:path w="354318" h="491488">
                <a:moveTo>
                  <a:pt x="354317" y="11426"/>
                </a:moveTo>
                <a:lnTo>
                  <a:pt x="348249" y="5359"/>
                </a:lnTo>
                <a:lnTo>
                  <a:pt x="345191" y="3571"/>
                </a:lnTo>
                <a:lnTo>
                  <a:pt x="338408" y="1585"/>
                </a:lnTo>
                <a:lnTo>
                  <a:pt x="327448" y="467"/>
                </a:lnTo>
                <a:lnTo>
                  <a:pt x="318952" y="89"/>
                </a:lnTo>
                <a:lnTo>
                  <a:pt x="282257" y="0"/>
                </a:lnTo>
                <a:lnTo>
                  <a:pt x="275796" y="1269"/>
                </a:lnTo>
                <a:lnTo>
                  <a:pt x="267680" y="3385"/>
                </a:lnTo>
                <a:lnTo>
                  <a:pt x="258459" y="6065"/>
                </a:lnTo>
                <a:lnTo>
                  <a:pt x="251041" y="7852"/>
                </a:lnTo>
                <a:lnTo>
                  <a:pt x="244826" y="9043"/>
                </a:lnTo>
                <a:lnTo>
                  <a:pt x="234534" y="10367"/>
                </a:lnTo>
                <a:lnTo>
                  <a:pt x="225727" y="10956"/>
                </a:lnTo>
                <a:lnTo>
                  <a:pt x="220330" y="12382"/>
                </a:lnTo>
                <a:lnTo>
                  <a:pt x="214192" y="14604"/>
                </a:lnTo>
                <a:lnTo>
                  <a:pt x="207560" y="17355"/>
                </a:lnTo>
                <a:lnTo>
                  <a:pt x="196805" y="20411"/>
                </a:lnTo>
                <a:lnTo>
                  <a:pt x="192159" y="21226"/>
                </a:lnTo>
                <a:lnTo>
                  <a:pt x="189061" y="23040"/>
                </a:lnTo>
                <a:lnTo>
                  <a:pt x="186996" y="25518"/>
                </a:lnTo>
                <a:lnTo>
                  <a:pt x="185620" y="28441"/>
                </a:lnTo>
                <a:lnTo>
                  <a:pt x="183432" y="30390"/>
                </a:lnTo>
                <a:lnTo>
                  <a:pt x="180703" y="31689"/>
                </a:lnTo>
                <a:lnTo>
                  <a:pt x="173015" y="34402"/>
                </a:lnTo>
                <a:lnTo>
                  <a:pt x="167409" y="36903"/>
                </a:lnTo>
                <a:lnTo>
                  <a:pt x="161131" y="39841"/>
                </a:lnTo>
                <a:lnTo>
                  <a:pt x="150770" y="43105"/>
                </a:lnTo>
                <a:lnTo>
                  <a:pt x="146229" y="43975"/>
                </a:lnTo>
                <a:lnTo>
                  <a:pt x="137796" y="48329"/>
                </a:lnTo>
                <a:lnTo>
                  <a:pt x="133769" y="51268"/>
                </a:lnTo>
                <a:lnTo>
                  <a:pt x="131086" y="54498"/>
                </a:lnTo>
                <a:lnTo>
                  <a:pt x="129296" y="57921"/>
                </a:lnTo>
                <a:lnTo>
                  <a:pt x="128103" y="61472"/>
                </a:lnTo>
                <a:lnTo>
                  <a:pt x="124767" y="65111"/>
                </a:lnTo>
                <a:lnTo>
                  <a:pt x="114288" y="72539"/>
                </a:lnTo>
                <a:lnTo>
                  <a:pt x="104551" y="83461"/>
                </a:lnTo>
                <a:lnTo>
                  <a:pt x="95989" y="95512"/>
                </a:lnTo>
                <a:lnTo>
                  <a:pt x="87951" y="105101"/>
                </a:lnTo>
                <a:lnTo>
                  <a:pt x="80145" y="113596"/>
                </a:lnTo>
                <a:lnTo>
                  <a:pt x="76286" y="117640"/>
                </a:lnTo>
                <a:lnTo>
                  <a:pt x="73713" y="121605"/>
                </a:lnTo>
                <a:lnTo>
                  <a:pt x="68822" y="133254"/>
                </a:lnTo>
                <a:lnTo>
                  <a:pt x="59893" y="144749"/>
                </a:lnTo>
                <a:lnTo>
                  <a:pt x="52858" y="152384"/>
                </a:lnTo>
                <a:lnTo>
                  <a:pt x="50475" y="156198"/>
                </a:lnTo>
                <a:lnTo>
                  <a:pt x="45849" y="167634"/>
                </a:lnTo>
                <a:lnTo>
                  <a:pt x="37000" y="179066"/>
                </a:lnTo>
                <a:lnTo>
                  <a:pt x="29984" y="186686"/>
                </a:lnTo>
                <a:lnTo>
                  <a:pt x="27605" y="190496"/>
                </a:lnTo>
                <a:lnTo>
                  <a:pt x="24961" y="198116"/>
                </a:lnTo>
                <a:lnTo>
                  <a:pt x="23473" y="209546"/>
                </a:lnTo>
                <a:lnTo>
                  <a:pt x="21994" y="213356"/>
                </a:lnTo>
                <a:lnTo>
                  <a:pt x="15115" y="224786"/>
                </a:lnTo>
                <a:lnTo>
                  <a:pt x="11242" y="236216"/>
                </a:lnTo>
                <a:lnTo>
                  <a:pt x="3886" y="247646"/>
                </a:lnTo>
                <a:lnTo>
                  <a:pt x="1720" y="255266"/>
                </a:lnTo>
                <a:lnTo>
                  <a:pt x="757" y="269660"/>
                </a:lnTo>
                <a:lnTo>
                  <a:pt x="139" y="297809"/>
                </a:lnTo>
                <a:lnTo>
                  <a:pt x="0" y="343250"/>
                </a:lnTo>
                <a:lnTo>
                  <a:pt x="1266" y="348212"/>
                </a:lnTo>
                <a:lnTo>
                  <a:pt x="7844" y="362534"/>
                </a:lnTo>
                <a:lnTo>
                  <a:pt x="9829" y="375331"/>
                </a:lnTo>
                <a:lnTo>
                  <a:pt x="10711" y="389485"/>
                </a:lnTo>
                <a:lnTo>
                  <a:pt x="11277" y="407133"/>
                </a:lnTo>
                <a:lnTo>
                  <a:pt x="12594" y="409850"/>
                </a:lnTo>
                <a:lnTo>
                  <a:pt x="23049" y="422863"/>
                </a:lnTo>
                <a:lnTo>
                  <a:pt x="32547" y="432575"/>
                </a:lnTo>
                <a:lnTo>
                  <a:pt x="33124" y="434432"/>
                </a:lnTo>
                <a:lnTo>
                  <a:pt x="33764" y="439882"/>
                </a:lnTo>
                <a:lnTo>
                  <a:pt x="35205" y="441843"/>
                </a:lnTo>
                <a:lnTo>
                  <a:pt x="37435" y="443151"/>
                </a:lnTo>
                <a:lnTo>
                  <a:pt x="40192" y="444023"/>
                </a:lnTo>
                <a:lnTo>
                  <a:pt x="42030" y="445874"/>
                </a:lnTo>
                <a:lnTo>
                  <a:pt x="43256" y="448378"/>
                </a:lnTo>
                <a:lnTo>
                  <a:pt x="45222" y="455454"/>
                </a:lnTo>
                <a:lnTo>
                  <a:pt x="46654" y="456035"/>
                </a:lnTo>
                <a:lnTo>
                  <a:pt x="51631" y="456680"/>
                </a:lnTo>
                <a:lnTo>
                  <a:pt x="53466" y="458123"/>
                </a:lnTo>
                <a:lnTo>
                  <a:pt x="54690" y="460354"/>
                </a:lnTo>
                <a:lnTo>
                  <a:pt x="56653" y="466993"/>
                </a:lnTo>
                <a:lnTo>
                  <a:pt x="58084" y="467537"/>
                </a:lnTo>
                <a:lnTo>
                  <a:pt x="68749" y="468531"/>
                </a:lnTo>
                <a:lnTo>
                  <a:pt x="74151" y="468584"/>
                </a:lnTo>
                <a:lnTo>
                  <a:pt x="76100" y="469868"/>
                </a:lnTo>
                <a:lnTo>
                  <a:pt x="77399" y="471994"/>
                </a:lnTo>
                <a:lnTo>
                  <a:pt x="78265" y="474682"/>
                </a:lnTo>
                <a:lnTo>
                  <a:pt x="80112" y="476473"/>
                </a:lnTo>
                <a:lnTo>
                  <a:pt x="82613" y="477668"/>
                </a:lnTo>
                <a:lnTo>
                  <a:pt x="90911" y="479917"/>
                </a:lnTo>
                <a:lnTo>
                  <a:pt x="101767" y="490419"/>
                </a:lnTo>
                <a:lnTo>
                  <a:pt x="102372" y="491012"/>
                </a:lnTo>
                <a:lnTo>
                  <a:pt x="113199" y="491459"/>
                </a:lnTo>
                <a:lnTo>
                  <a:pt x="114287" y="491487"/>
                </a:lnTo>
              </a:path>
            </a:pathLst>
          </a:custGeom>
          <a:ln w="38100" cap="flat" cmpd="sng" algn="ctr">
            <a:solidFill>
              <a:srgbClr val="009D4B"/>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893"/>
          <p:cNvSpPr/>
          <p:nvPr/>
        </p:nvSpPr>
        <p:spPr>
          <a:xfrm>
            <a:off x="2720339" y="4709159"/>
            <a:ext cx="171451" cy="125731"/>
          </a:xfrm>
          <a:custGeom>
            <a:avLst/>
            <a:gdLst/>
            <a:ahLst/>
            <a:cxnLst/>
            <a:rect l="0" t="0" r="0" b="0"/>
            <a:pathLst>
              <a:path w="171451" h="125731">
                <a:moveTo>
                  <a:pt x="0" y="0"/>
                </a:moveTo>
                <a:lnTo>
                  <a:pt x="6068" y="0"/>
                </a:lnTo>
                <a:lnTo>
                  <a:pt x="7856" y="1270"/>
                </a:lnTo>
                <a:lnTo>
                  <a:pt x="9047" y="3387"/>
                </a:lnTo>
                <a:lnTo>
                  <a:pt x="9842" y="6068"/>
                </a:lnTo>
                <a:lnTo>
                  <a:pt x="11641" y="7856"/>
                </a:lnTo>
                <a:lnTo>
                  <a:pt x="14111" y="9047"/>
                </a:lnTo>
                <a:lnTo>
                  <a:pt x="21132" y="10960"/>
                </a:lnTo>
                <a:lnTo>
                  <a:pt x="25479" y="14608"/>
                </a:lnTo>
                <a:lnTo>
                  <a:pt x="32550" y="21230"/>
                </a:lnTo>
                <a:lnTo>
                  <a:pt x="68662" y="57233"/>
                </a:lnTo>
                <a:lnTo>
                  <a:pt x="73715" y="61016"/>
                </a:lnTo>
                <a:lnTo>
                  <a:pt x="78354" y="63537"/>
                </a:lnTo>
                <a:lnTo>
                  <a:pt x="82716" y="65218"/>
                </a:lnTo>
                <a:lnTo>
                  <a:pt x="86894" y="67609"/>
                </a:lnTo>
                <a:lnTo>
                  <a:pt x="90950" y="70473"/>
                </a:lnTo>
                <a:lnTo>
                  <a:pt x="94923" y="73652"/>
                </a:lnTo>
                <a:lnTo>
                  <a:pt x="98842" y="77042"/>
                </a:lnTo>
                <a:lnTo>
                  <a:pt x="102725" y="80571"/>
                </a:lnTo>
                <a:lnTo>
                  <a:pt x="112014" y="89293"/>
                </a:lnTo>
                <a:lnTo>
                  <a:pt x="119691" y="96872"/>
                </a:lnTo>
                <a:lnTo>
                  <a:pt x="122974" y="98871"/>
                </a:lnTo>
                <a:lnTo>
                  <a:pt x="126433" y="100204"/>
                </a:lnTo>
                <a:lnTo>
                  <a:pt x="130009" y="101093"/>
                </a:lnTo>
                <a:lnTo>
                  <a:pt x="132393" y="102955"/>
                </a:lnTo>
                <a:lnTo>
                  <a:pt x="133982" y="105467"/>
                </a:lnTo>
                <a:lnTo>
                  <a:pt x="135042" y="108412"/>
                </a:lnTo>
                <a:lnTo>
                  <a:pt x="137018" y="110375"/>
                </a:lnTo>
                <a:lnTo>
                  <a:pt x="139606" y="111683"/>
                </a:lnTo>
                <a:lnTo>
                  <a:pt x="142600" y="112555"/>
                </a:lnTo>
                <a:lnTo>
                  <a:pt x="144597" y="114407"/>
                </a:lnTo>
                <a:lnTo>
                  <a:pt x="145928" y="116911"/>
                </a:lnTo>
                <a:lnTo>
                  <a:pt x="146816" y="119852"/>
                </a:lnTo>
                <a:lnTo>
                  <a:pt x="148677" y="121811"/>
                </a:lnTo>
                <a:lnTo>
                  <a:pt x="151189" y="123117"/>
                </a:lnTo>
                <a:lnTo>
                  <a:pt x="158276" y="125214"/>
                </a:lnTo>
                <a:lnTo>
                  <a:pt x="162632" y="125501"/>
                </a:lnTo>
                <a:lnTo>
                  <a:pt x="171450" y="12573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894"/>
          <p:cNvSpPr/>
          <p:nvPr/>
        </p:nvSpPr>
        <p:spPr>
          <a:xfrm>
            <a:off x="2891789" y="4834889"/>
            <a:ext cx="3388" cy="1"/>
          </a:xfrm>
          <a:custGeom>
            <a:avLst/>
            <a:gdLst/>
            <a:ahLst/>
            <a:cxnLst/>
            <a:rect l="0" t="0" r="0" b="0"/>
            <a:pathLst>
              <a:path w="3388" h="1">
                <a:moveTo>
                  <a:pt x="0" y="0"/>
                </a:moveTo>
                <a:lnTo>
                  <a:pt x="3387" y="0"/>
                </a:lnTo>
                <a:close/>
              </a:path>
            </a:pathLst>
          </a:cu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SMARTPenAnnotation895"/>
          <p:cNvSpPr/>
          <p:nvPr/>
        </p:nvSpPr>
        <p:spPr>
          <a:xfrm>
            <a:off x="2766060" y="4457700"/>
            <a:ext cx="148591" cy="169426"/>
          </a:xfrm>
          <a:custGeom>
            <a:avLst/>
            <a:gdLst/>
            <a:ahLst/>
            <a:cxnLst/>
            <a:rect l="0" t="0" r="0" b="0"/>
            <a:pathLst>
              <a:path w="148591" h="169426">
                <a:moveTo>
                  <a:pt x="0" y="80009"/>
                </a:moveTo>
                <a:lnTo>
                  <a:pt x="9841" y="89851"/>
                </a:lnTo>
                <a:lnTo>
                  <a:pt x="10723" y="94120"/>
                </a:lnTo>
                <a:lnTo>
                  <a:pt x="10959" y="97037"/>
                </a:lnTo>
                <a:lnTo>
                  <a:pt x="12386" y="100251"/>
                </a:lnTo>
                <a:lnTo>
                  <a:pt x="14607" y="103664"/>
                </a:lnTo>
                <a:lnTo>
                  <a:pt x="17358" y="107209"/>
                </a:lnTo>
                <a:lnTo>
                  <a:pt x="20462" y="110843"/>
                </a:lnTo>
                <a:lnTo>
                  <a:pt x="23801" y="114535"/>
                </a:lnTo>
                <a:lnTo>
                  <a:pt x="32218" y="123518"/>
                </a:lnTo>
                <a:lnTo>
                  <a:pt x="32908" y="128065"/>
                </a:lnTo>
                <a:lnTo>
                  <a:pt x="33369" y="134907"/>
                </a:lnTo>
                <a:lnTo>
                  <a:pt x="33676" y="143278"/>
                </a:lnTo>
                <a:lnTo>
                  <a:pt x="35150" y="148858"/>
                </a:lnTo>
                <a:lnTo>
                  <a:pt x="37403" y="152579"/>
                </a:lnTo>
                <a:lnTo>
                  <a:pt x="40175" y="155059"/>
                </a:lnTo>
                <a:lnTo>
                  <a:pt x="42024" y="157982"/>
                </a:lnTo>
                <a:lnTo>
                  <a:pt x="43255" y="161202"/>
                </a:lnTo>
                <a:lnTo>
                  <a:pt x="45233" y="169425"/>
                </a:lnTo>
                <a:lnTo>
                  <a:pt x="46665" y="168830"/>
                </a:lnTo>
                <a:lnTo>
                  <a:pt x="48890" y="167163"/>
                </a:lnTo>
                <a:lnTo>
                  <a:pt x="55518" y="161431"/>
                </a:lnTo>
                <a:lnTo>
                  <a:pt x="59811" y="157260"/>
                </a:lnTo>
                <a:lnTo>
                  <a:pt x="72915" y="144234"/>
                </a:lnTo>
                <a:lnTo>
                  <a:pt x="76550" y="139336"/>
                </a:lnTo>
                <a:lnTo>
                  <a:pt x="80243" y="133530"/>
                </a:lnTo>
                <a:lnTo>
                  <a:pt x="83975" y="127120"/>
                </a:lnTo>
                <a:lnTo>
                  <a:pt x="86463" y="121577"/>
                </a:lnTo>
                <a:lnTo>
                  <a:pt x="88122" y="116611"/>
                </a:lnTo>
                <a:lnTo>
                  <a:pt x="89228" y="112030"/>
                </a:lnTo>
                <a:lnTo>
                  <a:pt x="91235" y="106437"/>
                </a:lnTo>
                <a:lnTo>
                  <a:pt x="93843" y="100168"/>
                </a:lnTo>
                <a:lnTo>
                  <a:pt x="96852" y="93448"/>
                </a:lnTo>
                <a:lnTo>
                  <a:pt x="100128" y="87699"/>
                </a:lnTo>
                <a:lnTo>
                  <a:pt x="103582" y="82596"/>
                </a:lnTo>
                <a:lnTo>
                  <a:pt x="107154" y="77923"/>
                </a:lnTo>
                <a:lnTo>
                  <a:pt x="109536" y="73539"/>
                </a:lnTo>
                <a:lnTo>
                  <a:pt x="111124" y="69346"/>
                </a:lnTo>
                <a:lnTo>
                  <a:pt x="112182" y="65280"/>
                </a:lnTo>
                <a:lnTo>
                  <a:pt x="114158" y="60030"/>
                </a:lnTo>
                <a:lnTo>
                  <a:pt x="116745" y="53990"/>
                </a:lnTo>
                <a:lnTo>
                  <a:pt x="123007" y="40505"/>
                </a:lnTo>
                <a:lnTo>
                  <a:pt x="135045" y="15760"/>
                </a:lnTo>
                <a:lnTo>
                  <a:pt x="135750" y="13046"/>
                </a:lnTo>
                <a:lnTo>
                  <a:pt x="136220" y="9967"/>
                </a:lnTo>
                <a:lnTo>
                  <a:pt x="14859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896"/>
          <p:cNvSpPr/>
          <p:nvPr/>
        </p:nvSpPr>
        <p:spPr>
          <a:xfrm>
            <a:off x="2834639" y="4400550"/>
            <a:ext cx="125732" cy="125730"/>
          </a:xfrm>
          <a:custGeom>
            <a:avLst/>
            <a:gdLst/>
            <a:ahLst/>
            <a:cxnLst/>
            <a:rect l="0" t="0" r="0" b="0"/>
            <a:pathLst>
              <a:path w="125732" h="125730">
                <a:moveTo>
                  <a:pt x="0" y="0"/>
                </a:moveTo>
                <a:lnTo>
                  <a:pt x="6068" y="0"/>
                </a:lnTo>
                <a:lnTo>
                  <a:pt x="9126" y="1270"/>
                </a:lnTo>
                <a:lnTo>
                  <a:pt x="12434" y="3386"/>
                </a:lnTo>
                <a:lnTo>
                  <a:pt x="15910" y="6067"/>
                </a:lnTo>
                <a:lnTo>
                  <a:pt x="18227" y="9125"/>
                </a:lnTo>
                <a:lnTo>
                  <a:pt x="19771" y="12433"/>
                </a:lnTo>
                <a:lnTo>
                  <a:pt x="20801" y="15909"/>
                </a:lnTo>
                <a:lnTo>
                  <a:pt x="22758" y="19495"/>
                </a:lnTo>
                <a:lnTo>
                  <a:pt x="25332" y="23157"/>
                </a:lnTo>
                <a:lnTo>
                  <a:pt x="32521" y="32091"/>
                </a:lnTo>
                <a:lnTo>
                  <a:pt x="34381" y="34093"/>
                </a:lnTo>
                <a:lnTo>
                  <a:pt x="43066" y="42980"/>
                </a:lnTo>
                <a:lnTo>
                  <a:pt x="72436" y="72431"/>
                </a:lnTo>
                <a:lnTo>
                  <a:pt x="74961" y="76227"/>
                </a:lnTo>
                <a:lnTo>
                  <a:pt x="76644" y="80028"/>
                </a:lnTo>
                <a:lnTo>
                  <a:pt x="77766" y="83832"/>
                </a:lnTo>
                <a:lnTo>
                  <a:pt x="79784" y="86367"/>
                </a:lnTo>
                <a:lnTo>
                  <a:pt x="82400" y="88058"/>
                </a:lnTo>
                <a:lnTo>
                  <a:pt x="85413" y="89185"/>
                </a:lnTo>
                <a:lnTo>
                  <a:pt x="88692" y="91207"/>
                </a:lnTo>
                <a:lnTo>
                  <a:pt x="92149" y="93824"/>
                </a:lnTo>
                <a:lnTo>
                  <a:pt x="95723" y="96839"/>
                </a:lnTo>
                <a:lnTo>
                  <a:pt x="98105" y="100119"/>
                </a:lnTo>
                <a:lnTo>
                  <a:pt x="99694" y="103576"/>
                </a:lnTo>
                <a:lnTo>
                  <a:pt x="100752" y="107150"/>
                </a:lnTo>
                <a:lnTo>
                  <a:pt x="102728" y="109534"/>
                </a:lnTo>
                <a:lnTo>
                  <a:pt x="105316" y="111122"/>
                </a:lnTo>
                <a:lnTo>
                  <a:pt x="108311" y="112181"/>
                </a:lnTo>
                <a:lnTo>
                  <a:pt x="110307" y="114157"/>
                </a:lnTo>
                <a:lnTo>
                  <a:pt x="111638" y="116745"/>
                </a:lnTo>
                <a:lnTo>
                  <a:pt x="113775" y="123955"/>
                </a:lnTo>
                <a:lnTo>
                  <a:pt x="115220" y="124546"/>
                </a:lnTo>
                <a:lnTo>
                  <a:pt x="117454" y="124941"/>
                </a:lnTo>
                <a:lnTo>
                  <a:pt x="125731" y="12572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897"/>
          <p:cNvSpPr/>
          <p:nvPr/>
        </p:nvSpPr>
        <p:spPr>
          <a:xfrm>
            <a:off x="2930924" y="4206399"/>
            <a:ext cx="143733" cy="194146"/>
          </a:xfrm>
          <a:custGeom>
            <a:avLst/>
            <a:gdLst/>
            <a:ahLst/>
            <a:cxnLst/>
            <a:rect l="0" t="0" r="0" b="0"/>
            <a:pathLst>
              <a:path w="143733" h="194146">
                <a:moveTo>
                  <a:pt x="6586" y="91280"/>
                </a:moveTo>
                <a:lnTo>
                  <a:pt x="518" y="91280"/>
                </a:lnTo>
                <a:lnTo>
                  <a:pt x="0" y="92551"/>
                </a:lnTo>
                <a:lnTo>
                  <a:pt x="925" y="94667"/>
                </a:lnTo>
                <a:lnTo>
                  <a:pt x="5468" y="101122"/>
                </a:lnTo>
                <a:lnTo>
                  <a:pt x="6089" y="105391"/>
                </a:lnTo>
                <a:lnTo>
                  <a:pt x="6487" y="112412"/>
                </a:lnTo>
                <a:lnTo>
                  <a:pt x="9929" y="116759"/>
                </a:lnTo>
                <a:lnTo>
                  <a:pt x="12624" y="119696"/>
                </a:lnTo>
                <a:lnTo>
                  <a:pt x="14421" y="122924"/>
                </a:lnTo>
                <a:lnTo>
                  <a:pt x="15619" y="126346"/>
                </a:lnTo>
                <a:lnTo>
                  <a:pt x="16418" y="129897"/>
                </a:lnTo>
                <a:lnTo>
                  <a:pt x="18221" y="133535"/>
                </a:lnTo>
                <a:lnTo>
                  <a:pt x="20692" y="137230"/>
                </a:lnTo>
                <a:lnTo>
                  <a:pt x="23610" y="140964"/>
                </a:lnTo>
                <a:lnTo>
                  <a:pt x="26825" y="144723"/>
                </a:lnTo>
                <a:lnTo>
                  <a:pt x="30239" y="148498"/>
                </a:lnTo>
                <a:lnTo>
                  <a:pt x="38774" y="157616"/>
                </a:lnTo>
                <a:lnTo>
                  <a:pt x="67689" y="186670"/>
                </a:lnTo>
                <a:lnTo>
                  <a:pt x="71451" y="189164"/>
                </a:lnTo>
                <a:lnTo>
                  <a:pt x="75229" y="190826"/>
                </a:lnTo>
                <a:lnTo>
                  <a:pt x="84350" y="193494"/>
                </a:lnTo>
                <a:lnTo>
                  <a:pt x="86369" y="193713"/>
                </a:lnTo>
                <a:lnTo>
                  <a:pt x="88984" y="193858"/>
                </a:lnTo>
                <a:lnTo>
                  <a:pt x="95277" y="194021"/>
                </a:lnTo>
                <a:lnTo>
                  <a:pt x="108828" y="194145"/>
                </a:lnTo>
                <a:lnTo>
                  <a:pt x="112564" y="190762"/>
                </a:lnTo>
                <a:lnTo>
                  <a:pt x="121060" y="182509"/>
                </a:lnTo>
                <a:lnTo>
                  <a:pt x="126466" y="177123"/>
                </a:lnTo>
                <a:lnTo>
                  <a:pt x="128416" y="172639"/>
                </a:lnTo>
                <a:lnTo>
                  <a:pt x="129716" y="167110"/>
                </a:lnTo>
                <a:lnTo>
                  <a:pt x="130582" y="160883"/>
                </a:lnTo>
                <a:lnTo>
                  <a:pt x="132430" y="155462"/>
                </a:lnTo>
                <a:lnTo>
                  <a:pt x="134932" y="150578"/>
                </a:lnTo>
                <a:lnTo>
                  <a:pt x="137870" y="146053"/>
                </a:lnTo>
                <a:lnTo>
                  <a:pt x="139828" y="141765"/>
                </a:lnTo>
                <a:lnTo>
                  <a:pt x="141134" y="137637"/>
                </a:lnTo>
                <a:lnTo>
                  <a:pt x="142005" y="133615"/>
                </a:lnTo>
                <a:lnTo>
                  <a:pt x="142585" y="125853"/>
                </a:lnTo>
                <a:lnTo>
                  <a:pt x="142972" y="115599"/>
                </a:lnTo>
                <a:lnTo>
                  <a:pt x="143593" y="80844"/>
                </a:lnTo>
                <a:lnTo>
                  <a:pt x="143732" y="33920"/>
                </a:lnTo>
                <a:lnTo>
                  <a:pt x="142466" y="28910"/>
                </a:lnTo>
                <a:lnTo>
                  <a:pt x="140353" y="24300"/>
                </a:lnTo>
                <a:lnTo>
                  <a:pt x="133903" y="13844"/>
                </a:lnTo>
                <a:lnTo>
                  <a:pt x="133021" y="9028"/>
                </a:lnTo>
                <a:lnTo>
                  <a:pt x="132786" y="5965"/>
                </a:lnTo>
                <a:lnTo>
                  <a:pt x="131359" y="3924"/>
                </a:lnTo>
                <a:lnTo>
                  <a:pt x="129138" y="2563"/>
                </a:lnTo>
                <a:lnTo>
                  <a:pt x="126387" y="1655"/>
                </a:lnTo>
                <a:lnTo>
                  <a:pt x="123283" y="1050"/>
                </a:lnTo>
                <a:lnTo>
                  <a:pt x="119944" y="647"/>
                </a:lnTo>
                <a:lnTo>
                  <a:pt x="116448" y="378"/>
                </a:lnTo>
                <a:lnTo>
                  <a:pt x="111577" y="199"/>
                </a:lnTo>
                <a:lnTo>
                  <a:pt x="99392" y="0"/>
                </a:lnTo>
                <a:lnTo>
                  <a:pt x="93857" y="1217"/>
                </a:lnTo>
                <a:lnTo>
                  <a:pt x="88896" y="3298"/>
                </a:lnTo>
                <a:lnTo>
                  <a:pt x="77878" y="9695"/>
                </a:lnTo>
                <a:lnTo>
                  <a:pt x="75704" y="11490"/>
                </a:lnTo>
                <a:lnTo>
                  <a:pt x="72984" y="13957"/>
                </a:lnTo>
                <a:lnTo>
                  <a:pt x="69902" y="16872"/>
                </a:lnTo>
                <a:lnTo>
                  <a:pt x="66576" y="18815"/>
                </a:lnTo>
                <a:lnTo>
                  <a:pt x="63089" y="20110"/>
                </a:lnTo>
                <a:lnTo>
                  <a:pt x="59495" y="20973"/>
                </a:lnTo>
                <a:lnTo>
                  <a:pt x="55828" y="22819"/>
                </a:lnTo>
                <a:lnTo>
                  <a:pt x="52114" y="25320"/>
                </a:lnTo>
                <a:lnTo>
                  <a:pt x="48368" y="28256"/>
                </a:lnTo>
                <a:lnTo>
                  <a:pt x="44600" y="31484"/>
                </a:lnTo>
                <a:lnTo>
                  <a:pt x="40819" y="34906"/>
                </a:lnTo>
                <a:lnTo>
                  <a:pt x="37028" y="38458"/>
                </a:lnTo>
                <a:lnTo>
                  <a:pt x="34500" y="42095"/>
                </a:lnTo>
                <a:lnTo>
                  <a:pt x="32816" y="45790"/>
                </a:lnTo>
                <a:lnTo>
                  <a:pt x="31692" y="49524"/>
                </a:lnTo>
                <a:lnTo>
                  <a:pt x="29673" y="52013"/>
                </a:lnTo>
                <a:lnTo>
                  <a:pt x="27058" y="53672"/>
                </a:lnTo>
                <a:lnTo>
                  <a:pt x="24043" y="54778"/>
                </a:lnTo>
                <a:lnTo>
                  <a:pt x="22034" y="56786"/>
                </a:lnTo>
                <a:lnTo>
                  <a:pt x="20695" y="59394"/>
                </a:lnTo>
                <a:lnTo>
                  <a:pt x="19802" y="62403"/>
                </a:lnTo>
                <a:lnTo>
                  <a:pt x="17936" y="65679"/>
                </a:lnTo>
                <a:lnTo>
                  <a:pt x="15423" y="69133"/>
                </a:lnTo>
                <a:lnTo>
                  <a:pt x="8331" y="77734"/>
                </a:lnTo>
                <a:lnTo>
                  <a:pt x="7749" y="80979"/>
                </a:lnTo>
                <a:lnTo>
                  <a:pt x="7361" y="85683"/>
                </a:lnTo>
                <a:lnTo>
                  <a:pt x="6586" y="10271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898"/>
          <p:cNvSpPr/>
          <p:nvPr/>
        </p:nvSpPr>
        <p:spPr>
          <a:xfrm>
            <a:off x="4023359" y="4366259"/>
            <a:ext cx="11432" cy="34292"/>
          </a:xfrm>
          <a:custGeom>
            <a:avLst/>
            <a:gdLst/>
            <a:ahLst/>
            <a:cxnLst/>
            <a:rect l="0" t="0" r="0" b="0"/>
            <a:pathLst>
              <a:path w="11432" h="34292">
                <a:moveTo>
                  <a:pt x="11431" y="34291"/>
                </a:moveTo>
                <a:lnTo>
                  <a:pt x="5363" y="22155"/>
                </a:lnTo>
                <a:lnTo>
                  <a:pt x="3575" y="17310"/>
                </a:lnTo>
                <a:lnTo>
                  <a:pt x="2384" y="12810"/>
                </a:lnTo>
                <a:lnTo>
                  <a:pt x="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899"/>
          <p:cNvSpPr/>
          <p:nvPr/>
        </p:nvSpPr>
        <p:spPr>
          <a:xfrm>
            <a:off x="3931920" y="4412021"/>
            <a:ext cx="56676" cy="79969"/>
          </a:xfrm>
          <a:custGeom>
            <a:avLst/>
            <a:gdLst/>
            <a:ahLst/>
            <a:cxnLst/>
            <a:rect l="0" t="0" r="0" b="0"/>
            <a:pathLst>
              <a:path w="56676" h="79969">
                <a:moveTo>
                  <a:pt x="34289" y="11388"/>
                </a:moveTo>
                <a:lnTo>
                  <a:pt x="45249" y="11388"/>
                </a:lnTo>
                <a:lnTo>
                  <a:pt x="45406" y="10118"/>
                </a:lnTo>
                <a:lnTo>
                  <a:pt x="45510" y="8002"/>
                </a:lnTo>
                <a:lnTo>
                  <a:pt x="45580" y="5321"/>
                </a:lnTo>
                <a:lnTo>
                  <a:pt x="46896" y="3533"/>
                </a:lnTo>
                <a:lnTo>
                  <a:pt x="49044" y="2342"/>
                </a:lnTo>
                <a:lnTo>
                  <a:pt x="56675" y="98"/>
                </a:lnTo>
                <a:lnTo>
                  <a:pt x="55564" y="51"/>
                </a:lnTo>
                <a:lnTo>
                  <a:pt x="50941" y="0"/>
                </a:lnTo>
                <a:lnTo>
                  <a:pt x="49201" y="1256"/>
                </a:lnTo>
                <a:lnTo>
                  <a:pt x="48040" y="3364"/>
                </a:lnTo>
                <a:lnTo>
                  <a:pt x="47267" y="6039"/>
                </a:lnTo>
                <a:lnTo>
                  <a:pt x="45481" y="7822"/>
                </a:lnTo>
                <a:lnTo>
                  <a:pt x="43020" y="9011"/>
                </a:lnTo>
                <a:lnTo>
                  <a:pt x="36014" y="10919"/>
                </a:lnTo>
                <a:lnTo>
                  <a:pt x="35439" y="12345"/>
                </a:lnTo>
                <a:lnTo>
                  <a:pt x="35056" y="14566"/>
                </a:lnTo>
                <a:lnTo>
                  <a:pt x="34801" y="17317"/>
                </a:lnTo>
                <a:lnTo>
                  <a:pt x="33360" y="19151"/>
                </a:lnTo>
                <a:lnTo>
                  <a:pt x="31130" y="20373"/>
                </a:lnTo>
                <a:lnTo>
                  <a:pt x="23344" y="22675"/>
                </a:lnTo>
                <a:lnTo>
                  <a:pt x="23182" y="23993"/>
                </a:lnTo>
                <a:lnTo>
                  <a:pt x="23075" y="26142"/>
                </a:lnTo>
                <a:lnTo>
                  <a:pt x="22955" y="31915"/>
                </a:lnTo>
                <a:lnTo>
                  <a:pt x="22872" y="43615"/>
                </a:lnTo>
                <a:lnTo>
                  <a:pt x="21598" y="45573"/>
                </a:lnTo>
                <a:lnTo>
                  <a:pt x="19479" y="48148"/>
                </a:lnTo>
                <a:lnTo>
                  <a:pt x="16796" y="51135"/>
                </a:lnTo>
                <a:lnTo>
                  <a:pt x="15007" y="54396"/>
                </a:lnTo>
                <a:lnTo>
                  <a:pt x="13814" y="57840"/>
                </a:lnTo>
                <a:lnTo>
                  <a:pt x="0" y="7996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900"/>
          <p:cNvSpPr/>
          <p:nvPr/>
        </p:nvSpPr>
        <p:spPr>
          <a:xfrm>
            <a:off x="3931920" y="4394186"/>
            <a:ext cx="45691" cy="52084"/>
          </a:xfrm>
          <a:custGeom>
            <a:avLst/>
            <a:gdLst/>
            <a:ahLst/>
            <a:cxnLst/>
            <a:rect l="0" t="0" r="0" b="0"/>
            <a:pathLst>
              <a:path w="45691" h="52084">
                <a:moveTo>
                  <a:pt x="0" y="52083"/>
                </a:moveTo>
                <a:lnTo>
                  <a:pt x="19682" y="42242"/>
                </a:lnTo>
                <a:lnTo>
                  <a:pt x="20741" y="40443"/>
                </a:lnTo>
                <a:lnTo>
                  <a:pt x="21447" y="37973"/>
                </a:lnTo>
                <a:lnTo>
                  <a:pt x="21918" y="35056"/>
                </a:lnTo>
                <a:lnTo>
                  <a:pt x="22232" y="34382"/>
                </a:lnTo>
                <a:lnTo>
                  <a:pt x="22441" y="35202"/>
                </a:lnTo>
                <a:lnTo>
                  <a:pt x="22580" y="37019"/>
                </a:lnTo>
                <a:lnTo>
                  <a:pt x="22674" y="36961"/>
                </a:lnTo>
                <a:lnTo>
                  <a:pt x="22736" y="35652"/>
                </a:lnTo>
                <a:lnTo>
                  <a:pt x="22835" y="30493"/>
                </a:lnTo>
                <a:lnTo>
                  <a:pt x="24113" y="30070"/>
                </a:lnTo>
                <a:lnTo>
                  <a:pt x="26235" y="29788"/>
                </a:lnTo>
                <a:lnTo>
                  <a:pt x="32699" y="29335"/>
                </a:lnTo>
                <a:lnTo>
                  <a:pt x="31959" y="29298"/>
                </a:lnTo>
                <a:lnTo>
                  <a:pt x="27750" y="29257"/>
                </a:lnTo>
                <a:lnTo>
                  <a:pt x="27390" y="27975"/>
                </a:lnTo>
                <a:lnTo>
                  <a:pt x="28420" y="25851"/>
                </a:lnTo>
                <a:lnTo>
                  <a:pt x="33946" y="18265"/>
                </a:lnTo>
                <a:lnTo>
                  <a:pt x="34060" y="16838"/>
                </a:lnTo>
                <a:lnTo>
                  <a:pt x="34137" y="14616"/>
                </a:lnTo>
                <a:lnTo>
                  <a:pt x="34188" y="11865"/>
                </a:lnTo>
                <a:lnTo>
                  <a:pt x="35492" y="10031"/>
                </a:lnTo>
                <a:lnTo>
                  <a:pt x="37631" y="8809"/>
                </a:lnTo>
                <a:lnTo>
                  <a:pt x="45246" y="6507"/>
                </a:lnTo>
                <a:lnTo>
                  <a:pt x="44134" y="7729"/>
                </a:lnTo>
                <a:lnTo>
                  <a:pt x="39512" y="12474"/>
                </a:lnTo>
                <a:lnTo>
                  <a:pt x="39041" y="12977"/>
                </a:lnTo>
                <a:lnTo>
                  <a:pt x="44589" y="7485"/>
                </a:lnTo>
                <a:lnTo>
                  <a:pt x="44966" y="5841"/>
                </a:lnTo>
                <a:lnTo>
                  <a:pt x="45217" y="3475"/>
                </a:lnTo>
                <a:lnTo>
                  <a:pt x="45385" y="628"/>
                </a:lnTo>
                <a:lnTo>
                  <a:pt x="45496" y="0"/>
                </a:lnTo>
                <a:lnTo>
                  <a:pt x="45571" y="851"/>
                </a:lnTo>
                <a:lnTo>
                  <a:pt x="45653" y="5183"/>
                </a:lnTo>
                <a:lnTo>
                  <a:pt x="45690" y="11342"/>
                </a:lnTo>
                <a:lnTo>
                  <a:pt x="44430" y="13493"/>
                </a:lnTo>
                <a:lnTo>
                  <a:pt x="42320" y="14927"/>
                </a:lnTo>
                <a:lnTo>
                  <a:pt x="39643" y="15882"/>
                </a:lnTo>
                <a:lnTo>
                  <a:pt x="37859" y="17789"/>
                </a:lnTo>
                <a:lnTo>
                  <a:pt x="36669" y="20330"/>
                </a:lnTo>
                <a:lnTo>
                  <a:pt x="34429" y="28703"/>
                </a:lnTo>
                <a:lnTo>
                  <a:pt x="34382" y="30146"/>
                </a:lnTo>
                <a:lnTo>
                  <a:pt x="34289" y="4065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901"/>
          <p:cNvSpPr/>
          <p:nvPr/>
        </p:nvSpPr>
        <p:spPr>
          <a:xfrm>
            <a:off x="3189109" y="5086350"/>
            <a:ext cx="102732" cy="75042"/>
          </a:xfrm>
          <a:custGeom>
            <a:avLst/>
            <a:gdLst/>
            <a:ahLst/>
            <a:cxnLst/>
            <a:rect l="0" t="0" r="0" b="0"/>
            <a:pathLst>
              <a:path w="102732" h="75042">
                <a:moveTo>
                  <a:pt x="11291" y="0"/>
                </a:moveTo>
                <a:lnTo>
                  <a:pt x="1449" y="0"/>
                </a:lnTo>
                <a:lnTo>
                  <a:pt x="920" y="1270"/>
                </a:lnTo>
                <a:lnTo>
                  <a:pt x="567" y="3386"/>
                </a:lnTo>
                <a:lnTo>
                  <a:pt x="331" y="6067"/>
                </a:lnTo>
                <a:lnTo>
                  <a:pt x="175" y="9125"/>
                </a:lnTo>
                <a:lnTo>
                  <a:pt x="0" y="15909"/>
                </a:lnTo>
                <a:lnTo>
                  <a:pt x="1224" y="19495"/>
                </a:lnTo>
                <a:lnTo>
                  <a:pt x="3309" y="23157"/>
                </a:lnTo>
                <a:lnTo>
                  <a:pt x="5970" y="26868"/>
                </a:lnTo>
                <a:lnTo>
                  <a:pt x="7743" y="30612"/>
                </a:lnTo>
                <a:lnTo>
                  <a:pt x="8926" y="34378"/>
                </a:lnTo>
                <a:lnTo>
                  <a:pt x="10823" y="43479"/>
                </a:lnTo>
                <a:lnTo>
                  <a:pt x="10979" y="45496"/>
                </a:lnTo>
                <a:lnTo>
                  <a:pt x="11083" y="48111"/>
                </a:lnTo>
                <a:lnTo>
                  <a:pt x="11152" y="51124"/>
                </a:lnTo>
                <a:lnTo>
                  <a:pt x="12468" y="54402"/>
                </a:lnTo>
                <a:lnTo>
                  <a:pt x="14616" y="57858"/>
                </a:lnTo>
                <a:lnTo>
                  <a:pt x="22246" y="67952"/>
                </a:lnTo>
                <a:lnTo>
                  <a:pt x="28648" y="74461"/>
                </a:lnTo>
                <a:lnTo>
                  <a:pt x="30482" y="75041"/>
                </a:lnTo>
                <a:lnTo>
                  <a:pt x="31705" y="74157"/>
                </a:lnTo>
                <a:lnTo>
                  <a:pt x="32520" y="72298"/>
                </a:lnTo>
                <a:lnTo>
                  <a:pt x="34334" y="71058"/>
                </a:lnTo>
                <a:lnTo>
                  <a:pt x="36813" y="70232"/>
                </a:lnTo>
                <a:lnTo>
                  <a:pt x="43849" y="68906"/>
                </a:lnTo>
                <a:lnTo>
                  <a:pt x="44426" y="67527"/>
                </a:lnTo>
                <a:lnTo>
                  <a:pt x="44811" y="65338"/>
                </a:lnTo>
                <a:lnTo>
                  <a:pt x="45068" y="62608"/>
                </a:lnTo>
                <a:lnTo>
                  <a:pt x="46508" y="60788"/>
                </a:lnTo>
                <a:lnTo>
                  <a:pt x="48739" y="59576"/>
                </a:lnTo>
                <a:lnTo>
                  <a:pt x="51496" y="58767"/>
                </a:lnTo>
                <a:lnTo>
                  <a:pt x="53334" y="56958"/>
                </a:lnTo>
                <a:lnTo>
                  <a:pt x="54560" y="54481"/>
                </a:lnTo>
                <a:lnTo>
                  <a:pt x="55377" y="51561"/>
                </a:lnTo>
                <a:lnTo>
                  <a:pt x="57191" y="49614"/>
                </a:lnTo>
                <a:lnTo>
                  <a:pt x="59671" y="48316"/>
                </a:lnTo>
                <a:lnTo>
                  <a:pt x="62594" y="47450"/>
                </a:lnTo>
                <a:lnTo>
                  <a:pt x="64543" y="45603"/>
                </a:lnTo>
                <a:lnTo>
                  <a:pt x="65842" y="43102"/>
                </a:lnTo>
                <a:lnTo>
                  <a:pt x="67927" y="36030"/>
                </a:lnTo>
                <a:lnTo>
                  <a:pt x="69368" y="35450"/>
                </a:lnTo>
                <a:lnTo>
                  <a:pt x="71599" y="35063"/>
                </a:lnTo>
                <a:lnTo>
                  <a:pt x="74356" y="34805"/>
                </a:lnTo>
                <a:lnTo>
                  <a:pt x="76194" y="33363"/>
                </a:lnTo>
                <a:lnTo>
                  <a:pt x="77420" y="31132"/>
                </a:lnTo>
                <a:lnTo>
                  <a:pt x="78237" y="28375"/>
                </a:lnTo>
                <a:lnTo>
                  <a:pt x="80051" y="25266"/>
                </a:lnTo>
                <a:lnTo>
                  <a:pt x="82531" y="21924"/>
                </a:lnTo>
                <a:lnTo>
                  <a:pt x="85454" y="18426"/>
                </a:lnTo>
                <a:lnTo>
                  <a:pt x="88673" y="16094"/>
                </a:lnTo>
                <a:lnTo>
                  <a:pt x="92089" y="14539"/>
                </a:lnTo>
                <a:lnTo>
                  <a:pt x="95636" y="13503"/>
                </a:lnTo>
                <a:lnTo>
                  <a:pt x="98001" y="11541"/>
                </a:lnTo>
                <a:lnTo>
                  <a:pt x="99578" y="8964"/>
                </a:lnTo>
                <a:lnTo>
                  <a:pt x="102731"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902"/>
          <p:cNvSpPr/>
          <p:nvPr/>
        </p:nvSpPr>
        <p:spPr>
          <a:xfrm>
            <a:off x="3250964" y="4994909"/>
            <a:ext cx="120887" cy="217171"/>
          </a:xfrm>
          <a:custGeom>
            <a:avLst/>
            <a:gdLst/>
            <a:ahLst/>
            <a:cxnLst/>
            <a:rect l="0" t="0" r="0" b="0"/>
            <a:pathLst>
              <a:path w="120887" h="217171">
                <a:moveTo>
                  <a:pt x="6586" y="0"/>
                </a:moveTo>
                <a:lnTo>
                  <a:pt x="518" y="6068"/>
                </a:lnTo>
                <a:lnTo>
                  <a:pt x="0" y="7856"/>
                </a:lnTo>
                <a:lnTo>
                  <a:pt x="925" y="9047"/>
                </a:lnTo>
                <a:lnTo>
                  <a:pt x="5468" y="10960"/>
                </a:lnTo>
                <a:lnTo>
                  <a:pt x="6089" y="14608"/>
                </a:lnTo>
                <a:lnTo>
                  <a:pt x="6254" y="17359"/>
                </a:lnTo>
                <a:lnTo>
                  <a:pt x="7635" y="20463"/>
                </a:lnTo>
                <a:lnTo>
                  <a:pt x="9825" y="23802"/>
                </a:lnTo>
                <a:lnTo>
                  <a:pt x="12555" y="27298"/>
                </a:lnTo>
                <a:lnTo>
                  <a:pt x="15645" y="30899"/>
                </a:lnTo>
                <a:lnTo>
                  <a:pt x="18975" y="34570"/>
                </a:lnTo>
                <a:lnTo>
                  <a:pt x="27377" y="43517"/>
                </a:lnTo>
                <a:lnTo>
                  <a:pt x="45173" y="61436"/>
                </a:lnTo>
                <a:lnTo>
                  <a:pt x="47550" y="65087"/>
                </a:lnTo>
                <a:lnTo>
                  <a:pt x="49136" y="68792"/>
                </a:lnTo>
                <a:lnTo>
                  <a:pt x="50192" y="72532"/>
                </a:lnTo>
                <a:lnTo>
                  <a:pt x="52167" y="76295"/>
                </a:lnTo>
                <a:lnTo>
                  <a:pt x="54753" y="80073"/>
                </a:lnTo>
                <a:lnTo>
                  <a:pt x="57747" y="83862"/>
                </a:lnTo>
                <a:lnTo>
                  <a:pt x="59743" y="87658"/>
                </a:lnTo>
                <a:lnTo>
                  <a:pt x="61074" y="91459"/>
                </a:lnTo>
                <a:lnTo>
                  <a:pt x="61961" y="95263"/>
                </a:lnTo>
                <a:lnTo>
                  <a:pt x="63823" y="100339"/>
                </a:lnTo>
                <a:lnTo>
                  <a:pt x="66333" y="106262"/>
                </a:lnTo>
                <a:lnTo>
                  <a:pt x="69277" y="112752"/>
                </a:lnTo>
                <a:lnTo>
                  <a:pt x="71240" y="118348"/>
                </a:lnTo>
                <a:lnTo>
                  <a:pt x="72549" y="123349"/>
                </a:lnTo>
                <a:lnTo>
                  <a:pt x="73421" y="127953"/>
                </a:lnTo>
                <a:lnTo>
                  <a:pt x="75273" y="132292"/>
                </a:lnTo>
                <a:lnTo>
                  <a:pt x="77777" y="136455"/>
                </a:lnTo>
                <a:lnTo>
                  <a:pt x="80717" y="140500"/>
                </a:lnTo>
                <a:lnTo>
                  <a:pt x="83946" y="147007"/>
                </a:lnTo>
                <a:lnTo>
                  <a:pt x="87369" y="155155"/>
                </a:lnTo>
                <a:lnTo>
                  <a:pt x="90921" y="164397"/>
                </a:lnTo>
                <a:lnTo>
                  <a:pt x="93289" y="171828"/>
                </a:lnTo>
                <a:lnTo>
                  <a:pt x="94868" y="178052"/>
                </a:lnTo>
                <a:lnTo>
                  <a:pt x="95921" y="183472"/>
                </a:lnTo>
                <a:lnTo>
                  <a:pt x="97892" y="187085"/>
                </a:lnTo>
                <a:lnTo>
                  <a:pt x="100477" y="189493"/>
                </a:lnTo>
                <a:lnTo>
                  <a:pt x="103470" y="191099"/>
                </a:lnTo>
                <a:lnTo>
                  <a:pt x="105465" y="194709"/>
                </a:lnTo>
                <a:lnTo>
                  <a:pt x="106795" y="199657"/>
                </a:lnTo>
                <a:lnTo>
                  <a:pt x="107682" y="205494"/>
                </a:lnTo>
                <a:lnTo>
                  <a:pt x="109543" y="209386"/>
                </a:lnTo>
                <a:lnTo>
                  <a:pt x="112054" y="211981"/>
                </a:lnTo>
                <a:lnTo>
                  <a:pt x="120886" y="21717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903"/>
          <p:cNvSpPr/>
          <p:nvPr/>
        </p:nvSpPr>
        <p:spPr>
          <a:xfrm>
            <a:off x="3303270" y="4938276"/>
            <a:ext cx="125578" cy="146436"/>
          </a:xfrm>
          <a:custGeom>
            <a:avLst/>
            <a:gdLst/>
            <a:ahLst/>
            <a:cxnLst/>
            <a:rect l="0" t="0" r="0" b="0"/>
            <a:pathLst>
              <a:path w="125578" h="146436">
                <a:moveTo>
                  <a:pt x="22859" y="45203"/>
                </a:moveTo>
                <a:lnTo>
                  <a:pt x="22859" y="72403"/>
                </a:lnTo>
                <a:lnTo>
                  <a:pt x="24130" y="77306"/>
                </a:lnTo>
                <a:lnTo>
                  <a:pt x="26246" y="83115"/>
                </a:lnTo>
                <a:lnTo>
                  <a:pt x="32701" y="98553"/>
                </a:lnTo>
                <a:lnTo>
                  <a:pt x="36970" y="107438"/>
                </a:lnTo>
                <a:lnTo>
                  <a:pt x="39887" y="113363"/>
                </a:lnTo>
                <a:lnTo>
                  <a:pt x="43101" y="117313"/>
                </a:lnTo>
                <a:lnTo>
                  <a:pt x="46514" y="119947"/>
                </a:lnTo>
                <a:lnTo>
                  <a:pt x="50059" y="121702"/>
                </a:lnTo>
                <a:lnTo>
                  <a:pt x="52423" y="124142"/>
                </a:lnTo>
                <a:lnTo>
                  <a:pt x="53998" y="127040"/>
                </a:lnTo>
                <a:lnTo>
                  <a:pt x="55049" y="130241"/>
                </a:lnTo>
                <a:lnTo>
                  <a:pt x="57019" y="132375"/>
                </a:lnTo>
                <a:lnTo>
                  <a:pt x="59603" y="133798"/>
                </a:lnTo>
                <a:lnTo>
                  <a:pt x="66806" y="136082"/>
                </a:lnTo>
                <a:lnTo>
                  <a:pt x="68667" y="137539"/>
                </a:lnTo>
                <a:lnTo>
                  <a:pt x="71178" y="139780"/>
                </a:lnTo>
                <a:lnTo>
                  <a:pt x="74122" y="142545"/>
                </a:lnTo>
                <a:lnTo>
                  <a:pt x="77354" y="144387"/>
                </a:lnTo>
                <a:lnTo>
                  <a:pt x="80780" y="145616"/>
                </a:lnTo>
                <a:lnTo>
                  <a:pt x="84333" y="146435"/>
                </a:lnTo>
                <a:lnTo>
                  <a:pt x="86702" y="145711"/>
                </a:lnTo>
                <a:lnTo>
                  <a:pt x="88281" y="143959"/>
                </a:lnTo>
                <a:lnTo>
                  <a:pt x="89334" y="141520"/>
                </a:lnTo>
                <a:lnTo>
                  <a:pt x="91306" y="139895"/>
                </a:lnTo>
                <a:lnTo>
                  <a:pt x="93890" y="138811"/>
                </a:lnTo>
                <a:lnTo>
                  <a:pt x="96884" y="138088"/>
                </a:lnTo>
                <a:lnTo>
                  <a:pt x="98879" y="136337"/>
                </a:lnTo>
                <a:lnTo>
                  <a:pt x="100209" y="133899"/>
                </a:lnTo>
                <a:lnTo>
                  <a:pt x="101096" y="131004"/>
                </a:lnTo>
                <a:lnTo>
                  <a:pt x="102957" y="129074"/>
                </a:lnTo>
                <a:lnTo>
                  <a:pt x="105468" y="127787"/>
                </a:lnTo>
                <a:lnTo>
                  <a:pt x="108412" y="126929"/>
                </a:lnTo>
                <a:lnTo>
                  <a:pt x="110374" y="125087"/>
                </a:lnTo>
                <a:lnTo>
                  <a:pt x="111683" y="122589"/>
                </a:lnTo>
                <a:lnTo>
                  <a:pt x="112555" y="119654"/>
                </a:lnTo>
                <a:lnTo>
                  <a:pt x="114407" y="116427"/>
                </a:lnTo>
                <a:lnTo>
                  <a:pt x="116911" y="113006"/>
                </a:lnTo>
                <a:lnTo>
                  <a:pt x="119850" y="109455"/>
                </a:lnTo>
                <a:lnTo>
                  <a:pt x="121810" y="105818"/>
                </a:lnTo>
                <a:lnTo>
                  <a:pt x="123116" y="102123"/>
                </a:lnTo>
                <a:lnTo>
                  <a:pt x="123987" y="98390"/>
                </a:lnTo>
                <a:lnTo>
                  <a:pt x="124568" y="94631"/>
                </a:lnTo>
                <a:lnTo>
                  <a:pt x="124956" y="90855"/>
                </a:lnTo>
                <a:lnTo>
                  <a:pt x="125213" y="87068"/>
                </a:lnTo>
                <a:lnTo>
                  <a:pt x="125386" y="82003"/>
                </a:lnTo>
                <a:lnTo>
                  <a:pt x="125577" y="69602"/>
                </a:lnTo>
                <a:lnTo>
                  <a:pt x="124357" y="62740"/>
                </a:lnTo>
                <a:lnTo>
                  <a:pt x="122275" y="55624"/>
                </a:lnTo>
                <a:lnTo>
                  <a:pt x="115875" y="38090"/>
                </a:lnTo>
                <a:lnTo>
                  <a:pt x="115350" y="35381"/>
                </a:lnTo>
                <a:lnTo>
                  <a:pt x="115000" y="32305"/>
                </a:lnTo>
                <a:lnTo>
                  <a:pt x="114438" y="24311"/>
                </a:lnTo>
                <a:lnTo>
                  <a:pt x="111852" y="22385"/>
                </a:lnTo>
                <a:lnTo>
                  <a:pt x="107588" y="19831"/>
                </a:lnTo>
                <a:lnTo>
                  <a:pt x="94629" y="12675"/>
                </a:lnTo>
                <a:lnTo>
                  <a:pt x="92296" y="10818"/>
                </a:lnTo>
                <a:lnTo>
                  <a:pt x="89470" y="8310"/>
                </a:lnTo>
                <a:lnTo>
                  <a:pt x="86317" y="5367"/>
                </a:lnTo>
                <a:lnTo>
                  <a:pt x="82945" y="3406"/>
                </a:lnTo>
                <a:lnTo>
                  <a:pt x="79426" y="2098"/>
                </a:lnTo>
                <a:lnTo>
                  <a:pt x="75811" y="1227"/>
                </a:lnTo>
                <a:lnTo>
                  <a:pt x="70860" y="646"/>
                </a:lnTo>
                <a:lnTo>
                  <a:pt x="65020" y="258"/>
                </a:lnTo>
                <a:lnTo>
                  <a:pt x="58587" y="0"/>
                </a:lnTo>
                <a:lnTo>
                  <a:pt x="54297" y="1098"/>
                </a:lnTo>
                <a:lnTo>
                  <a:pt x="51438" y="3099"/>
                </a:lnTo>
                <a:lnTo>
                  <a:pt x="49532" y="5704"/>
                </a:lnTo>
                <a:lnTo>
                  <a:pt x="46991" y="7441"/>
                </a:lnTo>
                <a:lnTo>
                  <a:pt x="44028" y="8598"/>
                </a:lnTo>
                <a:lnTo>
                  <a:pt x="40781" y="9370"/>
                </a:lnTo>
                <a:lnTo>
                  <a:pt x="37347" y="11154"/>
                </a:lnTo>
                <a:lnTo>
                  <a:pt x="33788" y="13614"/>
                </a:lnTo>
                <a:lnTo>
                  <a:pt x="30145" y="16524"/>
                </a:lnTo>
                <a:lnTo>
                  <a:pt x="26447" y="18464"/>
                </a:lnTo>
                <a:lnTo>
                  <a:pt x="22711" y="19757"/>
                </a:lnTo>
                <a:lnTo>
                  <a:pt x="13658" y="21832"/>
                </a:lnTo>
                <a:lnTo>
                  <a:pt x="12915" y="23273"/>
                </a:lnTo>
                <a:lnTo>
                  <a:pt x="12420" y="25503"/>
                </a:lnTo>
                <a:lnTo>
                  <a:pt x="12090" y="28259"/>
                </a:lnTo>
                <a:lnTo>
                  <a:pt x="10600" y="30097"/>
                </a:lnTo>
                <a:lnTo>
                  <a:pt x="8336" y="31323"/>
                </a:lnTo>
                <a:lnTo>
                  <a:pt x="0" y="3377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904"/>
          <p:cNvSpPr/>
          <p:nvPr/>
        </p:nvSpPr>
        <p:spPr>
          <a:xfrm>
            <a:off x="3669029" y="4377689"/>
            <a:ext cx="68581" cy="411481"/>
          </a:xfrm>
          <a:custGeom>
            <a:avLst/>
            <a:gdLst/>
            <a:ahLst/>
            <a:cxnLst/>
            <a:rect l="0" t="0" r="0" b="0"/>
            <a:pathLst>
              <a:path w="68581" h="411481">
                <a:moveTo>
                  <a:pt x="68580" y="0"/>
                </a:moveTo>
                <a:lnTo>
                  <a:pt x="68580" y="32937"/>
                </a:lnTo>
                <a:lnTo>
                  <a:pt x="67311" y="44818"/>
                </a:lnTo>
                <a:lnTo>
                  <a:pt x="62513" y="78339"/>
                </a:lnTo>
                <a:lnTo>
                  <a:pt x="59455" y="92866"/>
                </a:lnTo>
                <a:lnTo>
                  <a:pt x="56147" y="105091"/>
                </a:lnTo>
                <a:lnTo>
                  <a:pt x="52672" y="115781"/>
                </a:lnTo>
                <a:lnTo>
                  <a:pt x="50355" y="125448"/>
                </a:lnTo>
                <a:lnTo>
                  <a:pt x="48810" y="134432"/>
                </a:lnTo>
                <a:lnTo>
                  <a:pt x="47780" y="142962"/>
                </a:lnTo>
                <a:lnTo>
                  <a:pt x="47093" y="151188"/>
                </a:lnTo>
                <a:lnTo>
                  <a:pt x="46636" y="159212"/>
                </a:lnTo>
                <a:lnTo>
                  <a:pt x="46331" y="167102"/>
                </a:lnTo>
                <a:lnTo>
                  <a:pt x="44857" y="174901"/>
                </a:lnTo>
                <a:lnTo>
                  <a:pt x="42605" y="182641"/>
                </a:lnTo>
                <a:lnTo>
                  <a:pt x="39834" y="190341"/>
                </a:lnTo>
                <a:lnTo>
                  <a:pt x="37986" y="201824"/>
                </a:lnTo>
                <a:lnTo>
                  <a:pt x="36754" y="215829"/>
                </a:lnTo>
                <a:lnTo>
                  <a:pt x="35933" y="231516"/>
                </a:lnTo>
                <a:lnTo>
                  <a:pt x="34115" y="245784"/>
                </a:lnTo>
                <a:lnTo>
                  <a:pt x="31634" y="259107"/>
                </a:lnTo>
                <a:lnTo>
                  <a:pt x="28710" y="271798"/>
                </a:lnTo>
                <a:lnTo>
                  <a:pt x="26760" y="281529"/>
                </a:lnTo>
                <a:lnTo>
                  <a:pt x="25460" y="289286"/>
                </a:lnTo>
                <a:lnTo>
                  <a:pt x="24593" y="295728"/>
                </a:lnTo>
                <a:lnTo>
                  <a:pt x="22746" y="302562"/>
                </a:lnTo>
                <a:lnTo>
                  <a:pt x="20244" y="309658"/>
                </a:lnTo>
                <a:lnTo>
                  <a:pt x="17306" y="316929"/>
                </a:lnTo>
                <a:lnTo>
                  <a:pt x="15348" y="326856"/>
                </a:lnTo>
                <a:lnTo>
                  <a:pt x="14042" y="338554"/>
                </a:lnTo>
                <a:lnTo>
                  <a:pt x="13171" y="351433"/>
                </a:lnTo>
                <a:lnTo>
                  <a:pt x="11321" y="362559"/>
                </a:lnTo>
                <a:lnTo>
                  <a:pt x="8818" y="372516"/>
                </a:lnTo>
                <a:lnTo>
                  <a:pt x="2613" y="391892"/>
                </a:lnTo>
                <a:lnTo>
                  <a:pt x="0" y="41148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905"/>
          <p:cNvSpPr/>
          <p:nvPr/>
        </p:nvSpPr>
        <p:spPr>
          <a:xfrm>
            <a:off x="3902505" y="4343400"/>
            <a:ext cx="280875" cy="192578"/>
          </a:xfrm>
          <a:custGeom>
            <a:avLst/>
            <a:gdLst/>
            <a:ahLst/>
            <a:cxnLst/>
            <a:rect l="0" t="0" r="0" b="0"/>
            <a:pathLst>
              <a:path w="280875" h="192578">
                <a:moveTo>
                  <a:pt x="109424" y="0"/>
                </a:moveTo>
                <a:lnTo>
                  <a:pt x="103357" y="6067"/>
                </a:lnTo>
                <a:lnTo>
                  <a:pt x="101569" y="9125"/>
                </a:lnTo>
                <a:lnTo>
                  <a:pt x="100378" y="12433"/>
                </a:lnTo>
                <a:lnTo>
                  <a:pt x="99584" y="15909"/>
                </a:lnTo>
                <a:lnTo>
                  <a:pt x="97784" y="20765"/>
                </a:lnTo>
                <a:lnTo>
                  <a:pt x="95314" y="26544"/>
                </a:lnTo>
                <a:lnTo>
                  <a:pt x="92398" y="32935"/>
                </a:lnTo>
                <a:lnTo>
                  <a:pt x="89183" y="38467"/>
                </a:lnTo>
                <a:lnTo>
                  <a:pt x="85770" y="43424"/>
                </a:lnTo>
                <a:lnTo>
                  <a:pt x="82225" y="47999"/>
                </a:lnTo>
                <a:lnTo>
                  <a:pt x="79861" y="52319"/>
                </a:lnTo>
                <a:lnTo>
                  <a:pt x="78286" y="56470"/>
                </a:lnTo>
                <a:lnTo>
                  <a:pt x="77235" y="60506"/>
                </a:lnTo>
                <a:lnTo>
                  <a:pt x="75265" y="65737"/>
                </a:lnTo>
                <a:lnTo>
                  <a:pt x="72682" y="71765"/>
                </a:lnTo>
                <a:lnTo>
                  <a:pt x="69689" y="78323"/>
                </a:lnTo>
                <a:lnTo>
                  <a:pt x="66424" y="83965"/>
                </a:lnTo>
                <a:lnTo>
                  <a:pt x="62978" y="88997"/>
                </a:lnTo>
                <a:lnTo>
                  <a:pt x="59410" y="93621"/>
                </a:lnTo>
                <a:lnTo>
                  <a:pt x="55762" y="97974"/>
                </a:lnTo>
                <a:lnTo>
                  <a:pt x="52059" y="102146"/>
                </a:lnTo>
                <a:lnTo>
                  <a:pt x="43060" y="111899"/>
                </a:lnTo>
                <a:lnTo>
                  <a:pt x="25130" y="129998"/>
                </a:lnTo>
                <a:lnTo>
                  <a:pt x="22748" y="133655"/>
                </a:lnTo>
                <a:lnTo>
                  <a:pt x="21160" y="137363"/>
                </a:lnTo>
                <a:lnTo>
                  <a:pt x="20102" y="141105"/>
                </a:lnTo>
                <a:lnTo>
                  <a:pt x="18126" y="143600"/>
                </a:lnTo>
                <a:lnTo>
                  <a:pt x="15539" y="145263"/>
                </a:lnTo>
                <a:lnTo>
                  <a:pt x="12544" y="146372"/>
                </a:lnTo>
                <a:lnTo>
                  <a:pt x="10548" y="148381"/>
                </a:lnTo>
                <a:lnTo>
                  <a:pt x="9217" y="150991"/>
                </a:lnTo>
                <a:lnTo>
                  <a:pt x="7081" y="158236"/>
                </a:lnTo>
                <a:lnTo>
                  <a:pt x="6788" y="162614"/>
                </a:lnTo>
                <a:lnTo>
                  <a:pt x="6711" y="165558"/>
                </a:lnTo>
                <a:lnTo>
                  <a:pt x="5389" y="167522"/>
                </a:lnTo>
                <a:lnTo>
                  <a:pt x="3237" y="168831"/>
                </a:lnTo>
                <a:lnTo>
                  <a:pt x="533" y="169704"/>
                </a:lnTo>
                <a:lnTo>
                  <a:pt x="0" y="170286"/>
                </a:lnTo>
                <a:lnTo>
                  <a:pt x="915" y="170674"/>
                </a:lnTo>
                <a:lnTo>
                  <a:pt x="2794" y="170932"/>
                </a:lnTo>
                <a:lnTo>
                  <a:pt x="4048" y="172375"/>
                </a:lnTo>
                <a:lnTo>
                  <a:pt x="4884" y="174606"/>
                </a:lnTo>
                <a:lnTo>
                  <a:pt x="6225" y="181245"/>
                </a:lnTo>
                <a:lnTo>
                  <a:pt x="6408" y="185540"/>
                </a:lnTo>
                <a:lnTo>
                  <a:pt x="6457" y="188463"/>
                </a:lnTo>
                <a:lnTo>
                  <a:pt x="7759" y="190412"/>
                </a:lnTo>
                <a:lnTo>
                  <a:pt x="9898" y="191711"/>
                </a:lnTo>
                <a:lnTo>
                  <a:pt x="12594" y="192577"/>
                </a:lnTo>
                <a:lnTo>
                  <a:pt x="14390" y="191885"/>
                </a:lnTo>
                <a:lnTo>
                  <a:pt x="15589" y="190153"/>
                </a:lnTo>
                <a:lnTo>
                  <a:pt x="16387" y="187728"/>
                </a:lnTo>
                <a:lnTo>
                  <a:pt x="20730" y="186112"/>
                </a:lnTo>
                <a:lnTo>
                  <a:pt x="27434" y="185034"/>
                </a:lnTo>
                <a:lnTo>
                  <a:pt x="35715" y="184316"/>
                </a:lnTo>
                <a:lnTo>
                  <a:pt x="42504" y="183837"/>
                </a:lnTo>
                <a:lnTo>
                  <a:pt x="60662" y="183006"/>
                </a:lnTo>
                <a:lnTo>
                  <a:pt x="69125" y="179549"/>
                </a:lnTo>
                <a:lnTo>
                  <a:pt x="74939" y="176849"/>
                </a:lnTo>
                <a:lnTo>
                  <a:pt x="80084" y="175049"/>
                </a:lnTo>
                <a:lnTo>
                  <a:pt x="84784" y="173849"/>
                </a:lnTo>
                <a:lnTo>
                  <a:pt x="93393" y="172516"/>
                </a:lnTo>
                <a:lnTo>
                  <a:pt x="101453" y="171924"/>
                </a:lnTo>
                <a:lnTo>
                  <a:pt x="105380" y="170495"/>
                </a:lnTo>
                <a:lnTo>
                  <a:pt x="113130" y="165522"/>
                </a:lnTo>
                <a:lnTo>
                  <a:pt x="118245" y="163688"/>
                </a:lnTo>
                <a:lnTo>
                  <a:pt x="124195" y="162465"/>
                </a:lnTo>
                <a:lnTo>
                  <a:pt x="130701" y="161650"/>
                </a:lnTo>
                <a:lnTo>
                  <a:pt x="136309" y="161106"/>
                </a:lnTo>
                <a:lnTo>
                  <a:pt x="141317" y="160744"/>
                </a:lnTo>
                <a:lnTo>
                  <a:pt x="145926" y="160502"/>
                </a:lnTo>
                <a:lnTo>
                  <a:pt x="157821" y="160234"/>
                </a:lnTo>
                <a:lnTo>
                  <a:pt x="164549" y="160163"/>
                </a:lnTo>
                <a:lnTo>
                  <a:pt x="170304" y="158845"/>
                </a:lnTo>
                <a:lnTo>
                  <a:pt x="175411" y="156697"/>
                </a:lnTo>
                <a:lnTo>
                  <a:pt x="180086" y="153994"/>
                </a:lnTo>
                <a:lnTo>
                  <a:pt x="188666" y="150992"/>
                </a:lnTo>
                <a:lnTo>
                  <a:pt x="192732" y="150191"/>
                </a:lnTo>
                <a:lnTo>
                  <a:pt x="200523" y="149657"/>
                </a:lnTo>
                <a:lnTo>
                  <a:pt x="210797" y="149301"/>
                </a:lnTo>
                <a:lnTo>
                  <a:pt x="239368" y="148800"/>
                </a:lnTo>
                <a:lnTo>
                  <a:pt x="280874" y="14858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906"/>
          <p:cNvSpPr/>
          <p:nvPr/>
        </p:nvSpPr>
        <p:spPr>
          <a:xfrm>
            <a:off x="4114800" y="4356418"/>
            <a:ext cx="57151" cy="366548"/>
          </a:xfrm>
          <a:custGeom>
            <a:avLst/>
            <a:gdLst/>
            <a:ahLst/>
            <a:cxnLst/>
            <a:rect l="0" t="0" r="0" b="0"/>
            <a:pathLst>
              <a:path w="57151" h="366548">
                <a:moveTo>
                  <a:pt x="57150" y="9841"/>
                </a:moveTo>
                <a:lnTo>
                  <a:pt x="37467" y="0"/>
                </a:lnTo>
                <a:lnTo>
                  <a:pt x="36408" y="740"/>
                </a:lnTo>
                <a:lnTo>
                  <a:pt x="35702" y="2505"/>
                </a:lnTo>
                <a:lnTo>
                  <a:pt x="34918" y="10391"/>
                </a:lnTo>
                <a:lnTo>
                  <a:pt x="34569" y="26596"/>
                </a:lnTo>
                <a:lnTo>
                  <a:pt x="34290" y="173983"/>
                </a:lnTo>
                <a:lnTo>
                  <a:pt x="33020" y="187849"/>
                </a:lnTo>
                <a:lnTo>
                  <a:pt x="30903" y="204713"/>
                </a:lnTo>
                <a:lnTo>
                  <a:pt x="28222" y="223576"/>
                </a:lnTo>
                <a:lnTo>
                  <a:pt x="25165" y="237421"/>
                </a:lnTo>
                <a:lnTo>
                  <a:pt x="21856" y="247921"/>
                </a:lnTo>
                <a:lnTo>
                  <a:pt x="18381" y="256191"/>
                </a:lnTo>
                <a:lnTo>
                  <a:pt x="16064" y="264245"/>
                </a:lnTo>
                <a:lnTo>
                  <a:pt x="14519" y="272154"/>
                </a:lnTo>
                <a:lnTo>
                  <a:pt x="13489" y="279966"/>
                </a:lnTo>
                <a:lnTo>
                  <a:pt x="12803" y="287715"/>
                </a:lnTo>
                <a:lnTo>
                  <a:pt x="12345" y="295420"/>
                </a:lnTo>
                <a:lnTo>
                  <a:pt x="11836" y="309485"/>
                </a:lnTo>
                <a:lnTo>
                  <a:pt x="11610" y="319970"/>
                </a:lnTo>
                <a:lnTo>
                  <a:pt x="10280" y="324544"/>
                </a:lnTo>
                <a:lnTo>
                  <a:pt x="8123" y="328863"/>
                </a:lnTo>
                <a:lnTo>
                  <a:pt x="5415" y="333012"/>
                </a:lnTo>
                <a:lnTo>
                  <a:pt x="3610" y="337049"/>
                </a:lnTo>
                <a:lnTo>
                  <a:pt x="2407" y="341010"/>
                </a:lnTo>
                <a:lnTo>
                  <a:pt x="1069" y="348797"/>
                </a:lnTo>
                <a:lnTo>
                  <a:pt x="317" y="359052"/>
                </a:lnTo>
                <a:lnTo>
                  <a:pt x="62" y="366547"/>
                </a:lnTo>
                <a:lnTo>
                  <a:pt x="0" y="36417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907"/>
          <p:cNvSpPr/>
          <p:nvPr/>
        </p:nvSpPr>
        <p:spPr>
          <a:xfrm>
            <a:off x="4194809" y="4389119"/>
            <a:ext cx="216389" cy="251456"/>
          </a:xfrm>
          <a:custGeom>
            <a:avLst/>
            <a:gdLst/>
            <a:ahLst/>
            <a:cxnLst/>
            <a:rect l="0" t="0" r="0" b="0"/>
            <a:pathLst>
              <a:path w="216389" h="251456">
                <a:moveTo>
                  <a:pt x="68581" y="0"/>
                </a:moveTo>
                <a:lnTo>
                  <a:pt x="68581" y="9841"/>
                </a:lnTo>
                <a:lnTo>
                  <a:pt x="65194" y="17498"/>
                </a:lnTo>
                <a:lnTo>
                  <a:pt x="52672" y="43109"/>
                </a:lnTo>
                <a:lnTo>
                  <a:pt x="49085" y="51599"/>
                </a:lnTo>
                <a:lnTo>
                  <a:pt x="45423" y="61070"/>
                </a:lnTo>
                <a:lnTo>
                  <a:pt x="41712" y="71194"/>
                </a:lnTo>
                <a:lnTo>
                  <a:pt x="39239" y="80482"/>
                </a:lnTo>
                <a:lnTo>
                  <a:pt x="37589" y="89215"/>
                </a:lnTo>
                <a:lnTo>
                  <a:pt x="36490" y="97577"/>
                </a:lnTo>
                <a:lnTo>
                  <a:pt x="34487" y="108231"/>
                </a:lnTo>
                <a:lnTo>
                  <a:pt x="28875" y="133616"/>
                </a:lnTo>
                <a:lnTo>
                  <a:pt x="28140" y="147498"/>
                </a:lnTo>
                <a:lnTo>
                  <a:pt x="28920" y="161832"/>
                </a:lnTo>
                <a:lnTo>
                  <a:pt x="30710" y="176468"/>
                </a:lnTo>
                <a:lnTo>
                  <a:pt x="31903" y="188765"/>
                </a:lnTo>
                <a:lnTo>
                  <a:pt x="32699" y="199504"/>
                </a:lnTo>
                <a:lnTo>
                  <a:pt x="33230" y="209203"/>
                </a:lnTo>
                <a:lnTo>
                  <a:pt x="34854" y="216939"/>
                </a:lnTo>
                <a:lnTo>
                  <a:pt x="37206" y="223366"/>
                </a:lnTo>
                <a:lnTo>
                  <a:pt x="40044" y="228921"/>
                </a:lnTo>
                <a:lnTo>
                  <a:pt x="41936" y="233894"/>
                </a:lnTo>
                <a:lnTo>
                  <a:pt x="43198" y="238479"/>
                </a:lnTo>
                <a:lnTo>
                  <a:pt x="44038" y="242807"/>
                </a:lnTo>
                <a:lnTo>
                  <a:pt x="45869" y="245691"/>
                </a:lnTo>
                <a:lnTo>
                  <a:pt x="48360" y="247614"/>
                </a:lnTo>
                <a:lnTo>
                  <a:pt x="51290" y="248896"/>
                </a:lnTo>
                <a:lnTo>
                  <a:pt x="57932" y="250321"/>
                </a:lnTo>
                <a:lnTo>
                  <a:pt x="61482" y="250701"/>
                </a:lnTo>
                <a:lnTo>
                  <a:pt x="65118" y="250954"/>
                </a:lnTo>
                <a:lnTo>
                  <a:pt x="68812" y="251123"/>
                </a:lnTo>
                <a:lnTo>
                  <a:pt x="76304" y="251310"/>
                </a:lnTo>
                <a:lnTo>
                  <a:pt x="106685" y="251455"/>
                </a:lnTo>
                <a:lnTo>
                  <a:pt x="110493" y="250186"/>
                </a:lnTo>
                <a:lnTo>
                  <a:pt x="114302" y="248071"/>
                </a:lnTo>
                <a:lnTo>
                  <a:pt x="118112" y="245391"/>
                </a:lnTo>
                <a:lnTo>
                  <a:pt x="121922" y="243604"/>
                </a:lnTo>
                <a:lnTo>
                  <a:pt x="125731" y="242413"/>
                </a:lnTo>
                <a:lnTo>
                  <a:pt x="129541" y="241619"/>
                </a:lnTo>
                <a:lnTo>
                  <a:pt x="134621" y="239819"/>
                </a:lnTo>
                <a:lnTo>
                  <a:pt x="140548" y="237350"/>
                </a:lnTo>
                <a:lnTo>
                  <a:pt x="147038" y="234433"/>
                </a:lnTo>
                <a:lnTo>
                  <a:pt x="153906" y="229949"/>
                </a:lnTo>
                <a:lnTo>
                  <a:pt x="161024" y="224419"/>
                </a:lnTo>
                <a:lnTo>
                  <a:pt x="168310" y="218193"/>
                </a:lnTo>
                <a:lnTo>
                  <a:pt x="173167" y="212772"/>
                </a:lnTo>
                <a:lnTo>
                  <a:pt x="176405" y="207888"/>
                </a:lnTo>
                <a:lnTo>
                  <a:pt x="178563" y="203363"/>
                </a:lnTo>
                <a:lnTo>
                  <a:pt x="182543" y="196535"/>
                </a:lnTo>
                <a:lnTo>
                  <a:pt x="193737" y="178789"/>
                </a:lnTo>
                <a:lnTo>
                  <a:pt x="199008" y="169993"/>
                </a:lnTo>
                <a:lnTo>
                  <a:pt x="203793" y="161589"/>
                </a:lnTo>
                <a:lnTo>
                  <a:pt x="208252" y="153446"/>
                </a:lnTo>
                <a:lnTo>
                  <a:pt x="211225" y="146747"/>
                </a:lnTo>
                <a:lnTo>
                  <a:pt x="213207" y="141012"/>
                </a:lnTo>
                <a:lnTo>
                  <a:pt x="214528" y="135918"/>
                </a:lnTo>
                <a:lnTo>
                  <a:pt x="215409" y="128712"/>
                </a:lnTo>
                <a:lnTo>
                  <a:pt x="215996" y="120098"/>
                </a:lnTo>
                <a:lnTo>
                  <a:pt x="216388" y="110546"/>
                </a:lnTo>
                <a:lnTo>
                  <a:pt x="215379" y="102907"/>
                </a:lnTo>
                <a:lnTo>
                  <a:pt x="213436" y="96545"/>
                </a:lnTo>
                <a:lnTo>
                  <a:pt x="207891" y="84819"/>
                </a:lnTo>
                <a:lnTo>
                  <a:pt x="201193" y="71141"/>
                </a:lnTo>
                <a:lnTo>
                  <a:pt x="197629" y="65207"/>
                </a:lnTo>
                <a:lnTo>
                  <a:pt x="193983" y="59982"/>
                </a:lnTo>
                <a:lnTo>
                  <a:pt x="190282" y="55228"/>
                </a:lnTo>
                <a:lnTo>
                  <a:pt x="187815" y="50789"/>
                </a:lnTo>
                <a:lnTo>
                  <a:pt x="186170" y="46559"/>
                </a:lnTo>
                <a:lnTo>
                  <a:pt x="185074" y="42470"/>
                </a:lnTo>
                <a:lnTo>
                  <a:pt x="183073" y="38473"/>
                </a:lnTo>
                <a:lnTo>
                  <a:pt x="177463" y="30646"/>
                </a:lnTo>
                <a:lnTo>
                  <a:pt x="171649" y="26781"/>
                </a:lnTo>
                <a:lnTo>
                  <a:pt x="163962" y="22934"/>
                </a:lnTo>
                <a:lnTo>
                  <a:pt x="155028" y="19099"/>
                </a:lnTo>
                <a:lnTo>
                  <a:pt x="147803" y="15273"/>
                </a:lnTo>
                <a:lnTo>
                  <a:pt x="141715" y="11452"/>
                </a:lnTo>
                <a:lnTo>
                  <a:pt x="136387" y="7635"/>
                </a:lnTo>
                <a:lnTo>
                  <a:pt x="131565" y="5090"/>
                </a:lnTo>
                <a:lnTo>
                  <a:pt x="127080" y="3394"/>
                </a:lnTo>
                <a:lnTo>
                  <a:pt x="122820" y="2262"/>
                </a:lnTo>
                <a:lnTo>
                  <a:pt x="118710" y="1509"/>
                </a:lnTo>
                <a:lnTo>
                  <a:pt x="114701" y="1006"/>
                </a:lnTo>
                <a:lnTo>
                  <a:pt x="110757" y="671"/>
                </a:lnTo>
                <a:lnTo>
                  <a:pt x="106858" y="447"/>
                </a:lnTo>
                <a:lnTo>
                  <a:pt x="99140" y="199"/>
                </a:lnTo>
                <a:lnTo>
                  <a:pt x="75519" y="59"/>
                </a:lnTo>
                <a:lnTo>
                  <a:pt x="66856" y="1310"/>
                </a:lnTo>
                <a:lnTo>
                  <a:pt x="58541" y="3413"/>
                </a:lnTo>
                <a:lnTo>
                  <a:pt x="50457" y="6085"/>
                </a:lnTo>
                <a:lnTo>
                  <a:pt x="43798" y="9137"/>
                </a:lnTo>
                <a:lnTo>
                  <a:pt x="38089" y="12442"/>
                </a:lnTo>
                <a:lnTo>
                  <a:pt x="33013" y="15914"/>
                </a:lnTo>
                <a:lnTo>
                  <a:pt x="27089" y="19500"/>
                </a:lnTo>
                <a:lnTo>
                  <a:pt x="20599" y="23160"/>
                </a:lnTo>
                <a:lnTo>
                  <a:pt x="13733" y="26870"/>
                </a:lnTo>
                <a:lnTo>
                  <a:pt x="9156" y="30613"/>
                </a:lnTo>
                <a:lnTo>
                  <a:pt x="6104" y="34379"/>
                </a:lnTo>
                <a:lnTo>
                  <a:pt x="0" y="4572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Perpendicular lines</a:t>
            </a:r>
            <a:endParaRPr lang="en-US" dirty="0"/>
          </a:p>
        </p:txBody>
      </p:sp>
      <p:sp>
        <p:nvSpPr>
          <p:cNvPr id="3" name="Content Placeholder 2"/>
          <p:cNvSpPr>
            <a:spLocks noGrp="1"/>
          </p:cNvSpPr>
          <p:nvPr>
            <p:ph idx="1"/>
          </p:nvPr>
        </p:nvSpPr>
        <p:spPr/>
        <p:txBody>
          <a:bodyPr/>
          <a:lstStyle/>
          <a:p>
            <a:r>
              <a:rPr lang="en-US" sz="2400" dirty="0" smtClean="0"/>
              <a:t>Perpendicular lines are two lines that intersect to form right angles (90° angles).</a:t>
            </a:r>
          </a:p>
          <a:p>
            <a:r>
              <a:rPr lang="en-US" sz="2400" dirty="0" smtClean="0"/>
              <a:t>Since lines that form one right angles always form four right angles, you can conclude that two lines are perpendicular, by definition, once you know that any one of the angles they form is a right angle. </a:t>
            </a:r>
          </a:p>
          <a:p>
            <a:r>
              <a:rPr lang="en-US" sz="2400" dirty="0" smtClean="0"/>
              <a:t>We also use the word </a:t>
            </a:r>
            <a:r>
              <a:rPr lang="en-US" sz="2400" i="1" dirty="0" smtClean="0"/>
              <a:t>perpendicular for intersecting rays and segments.</a:t>
            </a:r>
            <a:endParaRPr lang="en-US" sz="2400" dirty="0"/>
          </a:p>
        </p:txBody>
      </p:sp>
      <p:sp>
        <p:nvSpPr>
          <p:cNvPr id="4" name="SMARTPenAnnotation861"/>
          <p:cNvSpPr/>
          <p:nvPr/>
        </p:nvSpPr>
        <p:spPr>
          <a:xfrm>
            <a:off x="6412229" y="4446269"/>
            <a:ext cx="320041" cy="1851661"/>
          </a:xfrm>
          <a:custGeom>
            <a:avLst/>
            <a:gdLst/>
            <a:ahLst/>
            <a:cxnLst/>
            <a:rect l="0" t="0" r="0" b="0"/>
            <a:pathLst>
              <a:path w="320041" h="1851661">
                <a:moveTo>
                  <a:pt x="0" y="1851660"/>
                </a:moveTo>
                <a:lnTo>
                  <a:pt x="6068" y="1845593"/>
                </a:lnTo>
                <a:lnTo>
                  <a:pt x="9125" y="1843805"/>
                </a:lnTo>
                <a:lnTo>
                  <a:pt x="15909" y="1841819"/>
                </a:lnTo>
                <a:lnTo>
                  <a:pt x="18227" y="1840020"/>
                </a:lnTo>
                <a:lnTo>
                  <a:pt x="19771" y="1837550"/>
                </a:lnTo>
                <a:lnTo>
                  <a:pt x="21487" y="1831419"/>
                </a:lnTo>
                <a:lnTo>
                  <a:pt x="25976" y="1810362"/>
                </a:lnTo>
                <a:lnTo>
                  <a:pt x="32648" y="1782401"/>
                </a:lnTo>
                <a:lnTo>
                  <a:pt x="37613" y="1719546"/>
                </a:lnTo>
                <a:lnTo>
                  <a:pt x="42117" y="1677373"/>
                </a:lnTo>
                <a:lnTo>
                  <a:pt x="44119" y="1633229"/>
                </a:lnTo>
                <a:lnTo>
                  <a:pt x="51314" y="1589808"/>
                </a:lnTo>
                <a:lnTo>
                  <a:pt x="55421" y="1536584"/>
                </a:lnTo>
                <a:lnTo>
                  <a:pt x="56381" y="1497843"/>
                </a:lnTo>
                <a:lnTo>
                  <a:pt x="56999" y="1433367"/>
                </a:lnTo>
                <a:lnTo>
                  <a:pt x="60470" y="1411329"/>
                </a:lnTo>
                <a:lnTo>
                  <a:pt x="63174" y="1401896"/>
                </a:lnTo>
                <a:lnTo>
                  <a:pt x="66246" y="1377827"/>
                </a:lnTo>
                <a:lnTo>
                  <a:pt x="73046" y="1303672"/>
                </a:lnTo>
                <a:lnTo>
                  <a:pt x="76915" y="1252087"/>
                </a:lnTo>
                <a:lnTo>
                  <a:pt x="82480" y="1195219"/>
                </a:lnTo>
                <a:lnTo>
                  <a:pt x="88786" y="1140269"/>
                </a:lnTo>
                <a:lnTo>
                  <a:pt x="90916" y="1087569"/>
                </a:lnTo>
                <a:lnTo>
                  <a:pt x="100418" y="1028927"/>
                </a:lnTo>
                <a:lnTo>
                  <a:pt x="103050" y="1007211"/>
                </a:lnTo>
                <a:lnTo>
                  <a:pt x="111702" y="969187"/>
                </a:lnTo>
                <a:lnTo>
                  <a:pt x="115229" y="914089"/>
                </a:lnTo>
                <a:lnTo>
                  <a:pt x="124096" y="857209"/>
                </a:lnTo>
                <a:lnTo>
                  <a:pt x="133262" y="812792"/>
                </a:lnTo>
                <a:lnTo>
                  <a:pt x="142715" y="764221"/>
                </a:lnTo>
                <a:lnTo>
                  <a:pt x="148700" y="715966"/>
                </a:lnTo>
                <a:lnTo>
                  <a:pt x="157373" y="659602"/>
                </a:lnTo>
                <a:lnTo>
                  <a:pt x="166715" y="605930"/>
                </a:lnTo>
                <a:lnTo>
                  <a:pt x="172588" y="568438"/>
                </a:lnTo>
                <a:lnTo>
                  <a:pt x="177288" y="552949"/>
                </a:lnTo>
                <a:lnTo>
                  <a:pt x="186745" y="521345"/>
                </a:lnTo>
                <a:lnTo>
                  <a:pt x="196203" y="473399"/>
                </a:lnTo>
                <a:lnTo>
                  <a:pt x="201502" y="454240"/>
                </a:lnTo>
                <a:lnTo>
                  <a:pt x="208290" y="414282"/>
                </a:lnTo>
                <a:lnTo>
                  <a:pt x="217926" y="375904"/>
                </a:lnTo>
                <a:lnTo>
                  <a:pt x="225127" y="341058"/>
                </a:lnTo>
                <a:lnTo>
                  <a:pt x="235050" y="301291"/>
                </a:lnTo>
                <a:lnTo>
                  <a:pt x="242434" y="261068"/>
                </a:lnTo>
                <a:lnTo>
                  <a:pt x="249989" y="232870"/>
                </a:lnTo>
                <a:lnTo>
                  <a:pt x="261814" y="186472"/>
                </a:lnTo>
                <a:lnTo>
                  <a:pt x="270615" y="145703"/>
                </a:lnTo>
                <a:lnTo>
                  <a:pt x="279291" y="119513"/>
                </a:lnTo>
                <a:lnTo>
                  <a:pt x="283836" y="101734"/>
                </a:lnTo>
                <a:lnTo>
                  <a:pt x="286909" y="64692"/>
                </a:lnTo>
                <a:lnTo>
                  <a:pt x="295577" y="48470"/>
                </a:lnTo>
                <a:lnTo>
                  <a:pt x="304719" y="29283"/>
                </a:lnTo>
                <a:lnTo>
                  <a:pt x="308098" y="14032"/>
                </a:lnTo>
                <a:lnTo>
                  <a:pt x="311769" y="9200"/>
                </a:lnTo>
                <a:lnTo>
                  <a:pt x="32004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862"/>
          <p:cNvSpPr/>
          <p:nvPr/>
        </p:nvSpPr>
        <p:spPr>
          <a:xfrm>
            <a:off x="5520690" y="5314950"/>
            <a:ext cx="2251711" cy="80010"/>
          </a:xfrm>
          <a:custGeom>
            <a:avLst/>
            <a:gdLst/>
            <a:ahLst/>
            <a:cxnLst/>
            <a:rect l="0" t="0" r="0" b="0"/>
            <a:pathLst>
              <a:path w="2251711" h="80010">
                <a:moveTo>
                  <a:pt x="0" y="45719"/>
                </a:moveTo>
                <a:lnTo>
                  <a:pt x="12135" y="39652"/>
                </a:lnTo>
                <a:lnTo>
                  <a:pt x="16980" y="37864"/>
                </a:lnTo>
                <a:lnTo>
                  <a:pt x="25750" y="35878"/>
                </a:lnTo>
                <a:lnTo>
                  <a:pt x="84391" y="34331"/>
                </a:lnTo>
                <a:lnTo>
                  <a:pt x="89281" y="33047"/>
                </a:lnTo>
                <a:lnTo>
                  <a:pt x="95080" y="30921"/>
                </a:lnTo>
                <a:lnTo>
                  <a:pt x="101487" y="28234"/>
                </a:lnTo>
                <a:lnTo>
                  <a:pt x="110837" y="26442"/>
                </a:lnTo>
                <a:lnTo>
                  <a:pt x="134774" y="24452"/>
                </a:lnTo>
                <a:lnTo>
                  <a:pt x="182666" y="23567"/>
                </a:lnTo>
                <a:lnTo>
                  <a:pt x="523033" y="22863"/>
                </a:lnTo>
                <a:lnTo>
                  <a:pt x="546809" y="21592"/>
                </a:lnTo>
                <a:lnTo>
                  <a:pt x="566469" y="19474"/>
                </a:lnTo>
                <a:lnTo>
                  <a:pt x="583386" y="16793"/>
                </a:lnTo>
                <a:lnTo>
                  <a:pt x="607364" y="15005"/>
                </a:lnTo>
                <a:lnTo>
                  <a:pt x="667872" y="13018"/>
                </a:lnTo>
                <a:lnTo>
                  <a:pt x="730864" y="11900"/>
                </a:lnTo>
                <a:lnTo>
                  <a:pt x="752673" y="10473"/>
                </a:lnTo>
                <a:lnTo>
                  <a:pt x="840356" y="2445"/>
                </a:lnTo>
                <a:lnTo>
                  <a:pt x="904873" y="214"/>
                </a:lnTo>
                <a:lnTo>
                  <a:pt x="1404086" y="0"/>
                </a:lnTo>
                <a:lnTo>
                  <a:pt x="1419927" y="1270"/>
                </a:lnTo>
                <a:lnTo>
                  <a:pt x="1438108" y="3386"/>
                </a:lnTo>
                <a:lnTo>
                  <a:pt x="1457849" y="6067"/>
                </a:lnTo>
                <a:lnTo>
                  <a:pt x="1473549" y="7854"/>
                </a:lnTo>
                <a:lnTo>
                  <a:pt x="1497767" y="9840"/>
                </a:lnTo>
                <a:lnTo>
                  <a:pt x="1561311" y="11220"/>
                </a:lnTo>
                <a:lnTo>
                  <a:pt x="1619893" y="11388"/>
                </a:lnTo>
                <a:lnTo>
                  <a:pt x="1638729" y="12672"/>
                </a:lnTo>
                <a:lnTo>
                  <a:pt x="1707430" y="19277"/>
                </a:lnTo>
                <a:lnTo>
                  <a:pt x="1740568" y="21267"/>
                </a:lnTo>
                <a:lnTo>
                  <a:pt x="1753469" y="23067"/>
                </a:lnTo>
                <a:lnTo>
                  <a:pt x="1764609" y="25538"/>
                </a:lnTo>
                <a:lnTo>
                  <a:pt x="1774575" y="28456"/>
                </a:lnTo>
                <a:lnTo>
                  <a:pt x="1785030" y="30400"/>
                </a:lnTo>
                <a:lnTo>
                  <a:pt x="1806806" y="32561"/>
                </a:lnTo>
                <a:lnTo>
                  <a:pt x="1868528" y="34138"/>
                </a:lnTo>
                <a:lnTo>
                  <a:pt x="1878145" y="35458"/>
                </a:lnTo>
                <a:lnTo>
                  <a:pt x="1888367" y="37609"/>
                </a:lnTo>
                <a:lnTo>
                  <a:pt x="1898991" y="40313"/>
                </a:lnTo>
                <a:lnTo>
                  <a:pt x="1908614" y="42115"/>
                </a:lnTo>
                <a:lnTo>
                  <a:pt x="1926079" y="44118"/>
                </a:lnTo>
                <a:lnTo>
                  <a:pt x="1956260" y="45245"/>
                </a:lnTo>
                <a:lnTo>
                  <a:pt x="1965843" y="46673"/>
                </a:lnTo>
                <a:lnTo>
                  <a:pt x="1974772" y="48895"/>
                </a:lnTo>
                <a:lnTo>
                  <a:pt x="1983264" y="51646"/>
                </a:lnTo>
                <a:lnTo>
                  <a:pt x="1994007" y="53481"/>
                </a:lnTo>
                <a:lnTo>
                  <a:pt x="2035935" y="57332"/>
                </a:lnTo>
                <a:lnTo>
                  <a:pt x="2074530" y="62734"/>
                </a:lnTo>
                <a:lnTo>
                  <a:pt x="2092950" y="64683"/>
                </a:lnTo>
                <a:lnTo>
                  <a:pt x="2126963" y="66847"/>
                </a:lnTo>
                <a:lnTo>
                  <a:pt x="2197231" y="68534"/>
                </a:lnTo>
                <a:lnTo>
                  <a:pt x="2201420" y="69819"/>
                </a:lnTo>
                <a:lnTo>
                  <a:pt x="2205484" y="71946"/>
                </a:lnTo>
                <a:lnTo>
                  <a:pt x="2209462" y="74634"/>
                </a:lnTo>
                <a:lnTo>
                  <a:pt x="2214654" y="76425"/>
                </a:lnTo>
                <a:lnTo>
                  <a:pt x="2227197" y="78417"/>
                </a:lnTo>
                <a:lnTo>
                  <a:pt x="2251710" y="8000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863"/>
          <p:cNvSpPr/>
          <p:nvPr/>
        </p:nvSpPr>
        <p:spPr>
          <a:xfrm>
            <a:off x="6537959" y="5145101"/>
            <a:ext cx="205667" cy="181279"/>
          </a:xfrm>
          <a:custGeom>
            <a:avLst/>
            <a:gdLst/>
            <a:ahLst/>
            <a:cxnLst/>
            <a:rect l="0" t="0" r="0" b="0"/>
            <a:pathLst>
              <a:path w="205667" h="181279">
                <a:moveTo>
                  <a:pt x="0" y="9828"/>
                </a:moveTo>
                <a:lnTo>
                  <a:pt x="9842" y="19670"/>
                </a:lnTo>
                <a:lnTo>
                  <a:pt x="14111" y="20552"/>
                </a:lnTo>
                <a:lnTo>
                  <a:pt x="20243" y="20945"/>
                </a:lnTo>
                <a:lnTo>
                  <a:pt x="32190" y="21217"/>
                </a:lnTo>
                <a:lnTo>
                  <a:pt x="39736" y="21246"/>
                </a:lnTo>
                <a:lnTo>
                  <a:pt x="43001" y="19980"/>
                </a:lnTo>
                <a:lnTo>
                  <a:pt x="46447" y="17866"/>
                </a:lnTo>
                <a:lnTo>
                  <a:pt x="50015" y="15187"/>
                </a:lnTo>
                <a:lnTo>
                  <a:pt x="53664" y="13401"/>
                </a:lnTo>
                <a:lnTo>
                  <a:pt x="57366" y="12210"/>
                </a:lnTo>
                <a:lnTo>
                  <a:pt x="61104" y="11416"/>
                </a:lnTo>
                <a:lnTo>
                  <a:pt x="66136" y="10887"/>
                </a:lnTo>
                <a:lnTo>
                  <a:pt x="72031" y="10534"/>
                </a:lnTo>
                <a:lnTo>
                  <a:pt x="84084" y="10142"/>
                </a:lnTo>
                <a:lnTo>
                  <a:pt x="93674" y="9968"/>
                </a:lnTo>
                <a:lnTo>
                  <a:pt x="99280" y="8651"/>
                </a:lnTo>
                <a:lnTo>
                  <a:pt x="105557" y="6504"/>
                </a:lnTo>
                <a:lnTo>
                  <a:pt x="112282" y="3802"/>
                </a:lnTo>
                <a:lnTo>
                  <a:pt x="123115" y="2001"/>
                </a:lnTo>
                <a:lnTo>
                  <a:pt x="136687" y="800"/>
                </a:lnTo>
                <a:lnTo>
                  <a:pt x="152085" y="0"/>
                </a:lnTo>
                <a:lnTo>
                  <a:pt x="163621" y="736"/>
                </a:lnTo>
                <a:lnTo>
                  <a:pt x="172580" y="2497"/>
                </a:lnTo>
                <a:lnTo>
                  <a:pt x="179823" y="4941"/>
                </a:lnTo>
                <a:lnTo>
                  <a:pt x="185923" y="6570"/>
                </a:lnTo>
                <a:lnTo>
                  <a:pt x="191258" y="7656"/>
                </a:lnTo>
                <a:lnTo>
                  <a:pt x="202880" y="9399"/>
                </a:lnTo>
                <a:lnTo>
                  <a:pt x="203834" y="10812"/>
                </a:lnTo>
                <a:lnTo>
                  <a:pt x="204892" y="15769"/>
                </a:lnTo>
                <a:lnTo>
                  <a:pt x="205489" y="19632"/>
                </a:lnTo>
                <a:lnTo>
                  <a:pt x="205573" y="22714"/>
                </a:lnTo>
                <a:lnTo>
                  <a:pt x="205666" y="32912"/>
                </a:lnTo>
                <a:lnTo>
                  <a:pt x="204421" y="37917"/>
                </a:lnTo>
                <a:lnTo>
                  <a:pt x="202321" y="42524"/>
                </a:lnTo>
                <a:lnTo>
                  <a:pt x="199651" y="46866"/>
                </a:lnTo>
                <a:lnTo>
                  <a:pt x="197870" y="51030"/>
                </a:lnTo>
                <a:lnTo>
                  <a:pt x="196684" y="55076"/>
                </a:lnTo>
                <a:lnTo>
                  <a:pt x="194779" y="64627"/>
                </a:lnTo>
                <a:lnTo>
                  <a:pt x="194519" y="69320"/>
                </a:lnTo>
                <a:lnTo>
                  <a:pt x="194403" y="75639"/>
                </a:lnTo>
                <a:lnTo>
                  <a:pt x="194323" y="87717"/>
                </a:lnTo>
                <a:lnTo>
                  <a:pt x="193048" y="90965"/>
                </a:lnTo>
                <a:lnTo>
                  <a:pt x="190930" y="95669"/>
                </a:lnTo>
                <a:lnTo>
                  <a:pt x="184470" y="109334"/>
                </a:lnTo>
                <a:lnTo>
                  <a:pt x="183587" y="114590"/>
                </a:lnTo>
                <a:lnTo>
                  <a:pt x="183352" y="117770"/>
                </a:lnTo>
                <a:lnTo>
                  <a:pt x="183195" y="121159"/>
                </a:lnTo>
                <a:lnTo>
                  <a:pt x="182922" y="133412"/>
                </a:lnTo>
                <a:lnTo>
                  <a:pt x="182893" y="140990"/>
                </a:lnTo>
                <a:lnTo>
                  <a:pt x="181619" y="144260"/>
                </a:lnTo>
                <a:lnTo>
                  <a:pt x="179499" y="147710"/>
                </a:lnTo>
                <a:lnTo>
                  <a:pt x="173040" y="156303"/>
                </a:lnTo>
                <a:lnTo>
                  <a:pt x="172510" y="159548"/>
                </a:lnTo>
                <a:lnTo>
                  <a:pt x="172157" y="164252"/>
                </a:lnTo>
                <a:lnTo>
                  <a:pt x="171450" y="18127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864"/>
          <p:cNvSpPr/>
          <p:nvPr/>
        </p:nvSpPr>
        <p:spPr>
          <a:xfrm>
            <a:off x="6836873" y="4869664"/>
            <a:ext cx="169718" cy="296696"/>
          </a:xfrm>
          <a:custGeom>
            <a:avLst/>
            <a:gdLst/>
            <a:ahLst/>
            <a:cxnLst/>
            <a:rect l="0" t="0" r="0" b="0"/>
            <a:pathLst>
              <a:path w="169718" h="296696">
                <a:moveTo>
                  <a:pt x="169717" y="45236"/>
                </a:moveTo>
                <a:lnTo>
                  <a:pt x="150034" y="35394"/>
                </a:lnTo>
                <a:lnTo>
                  <a:pt x="144883" y="31125"/>
                </a:lnTo>
                <a:lnTo>
                  <a:pt x="137294" y="24104"/>
                </a:lnTo>
                <a:lnTo>
                  <a:pt x="125750" y="12686"/>
                </a:lnTo>
                <a:lnTo>
                  <a:pt x="123895" y="12106"/>
                </a:lnTo>
                <a:lnTo>
                  <a:pt x="121389" y="11719"/>
                </a:lnTo>
                <a:lnTo>
                  <a:pt x="118448" y="11461"/>
                </a:lnTo>
                <a:lnTo>
                  <a:pt x="115218" y="10019"/>
                </a:lnTo>
                <a:lnTo>
                  <a:pt x="111794" y="7788"/>
                </a:lnTo>
                <a:lnTo>
                  <a:pt x="108241" y="5031"/>
                </a:lnTo>
                <a:lnTo>
                  <a:pt x="104603" y="3192"/>
                </a:lnTo>
                <a:lnTo>
                  <a:pt x="100908" y="1966"/>
                </a:lnTo>
                <a:lnTo>
                  <a:pt x="97174" y="1149"/>
                </a:lnTo>
                <a:lnTo>
                  <a:pt x="93415" y="605"/>
                </a:lnTo>
                <a:lnTo>
                  <a:pt x="89639" y="242"/>
                </a:lnTo>
                <a:lnTo>
                  <a:pt x="85851" y="0"/>
                </a:lnTo>
                <a:lnTo>
                  <a:pt x="82056" y="1108"/>
                </a:lnTo>
                <a:lnTo>
                  <a:pt x="78256" y="3117"/>
                </a:lnTo>
                <a:lnTo>
                  <a:pt x="69100" y="9399"/>
                </a:lnTo>
                <a:lnTo>
                  <a:pt x="64462" y="13645"/>
                </a:lnTo>
                <a:lnTo>
                  <a:pt x="51136" y="26719"/>
                </a:lnTo>
                <a:lnTo>
                  <a:pt x="28705" y="49092"/>
                </a:lnTo>
                <a:lnTo>
                  <a:pt x="26179" y="52887"/>
                </a:lnTo>
                <a:lnTo>
                  <a:pt x="23372" y="60489"/>
                </a:lnTo>
                <a:lnTo>
                  <a:pt x="22125" y="68102"/>
                </a:lnTo>
                <a:lnTo>
                  <a:pt x="21792" y="71910"/>
                </a:lnTo>
                <a:lnTo>
                  <a:pt x="20300" y="75718"/>
                </a:lnTo>
                <a:lnTo>
                  <a:pt x="15256" y="83337"/>
                </a:lnTo>
                <a:lnTo>
                  <a:pt x="12167" y="90956"/>
                </a:lnTo>
                <a:lnTo>
                  <a:pt x="11344" y="94766"/>
                </a:lnTo>
                <a:lnTo>
                  <a:pt x="7042" y="102386"/>
                </a:lnTo>
                <a:lnTo>
                  <a:pt x="4117" y="106195"/>
                </a:lnTo>
                <a:lnTo>
                  <a:pt x="866" y="113815"/>
                </a:lnTo>
                <a:lnTo>
                  <a:pt x="0" y="117626"/>
                </a:lnTo>
                <a:lnTo>
                  <a:pt x="692" y="121435"/>
                </a:lnTo>
                <a:lnTo>
                  <a:pt x="4848" y="129056"/>
                </a:lnTo>
                <a:lnTo>
                  <a:pt x="7541" y="136675"/>
                </a:lnTo>
                <a:lnTo>
                  <a:pt x="8260" y="140486"/>
                </a:lnTo>
                <a:lnTo>
                  <a:pt x="10009" y="143026"/>
                </a:lnTo>
                <a:lnTo>
                  <a:pt x="12444" y="144719"/>
                </a:lnTo>
                <a:lnTo>
                  <a:pt x="15339" y="145848"/>
                </a:lnTo>
                <a:lnTo>
                  <a:pt x="17268" y="145330"/>
                </a:lnTo>
                <a:lnTo>
                  <a:pt x="18555" y="143715"/>
                </a:lnTo>
                <a:lnTo>
                  <a:pt x="19412" y="141369"/>
                </a:lnTo>
                <a:lnTo>
                  <a:pt x="21254" y="139804"/>
                </a:lnTo>
                <a:lnTo>
                  <a:pt x="23751" y="138761"/>
                </a:lnTo>
                <a:lnTo>
                  <a:pt x="30817" y="137088"/>
                </a:lnTo>
                <a:lnTo>
                  <a:pt x="35171" y="133472"/>
                </a:lnTo>
                <a:lnTo>
                  <a:pt x="38109" y="130730"/>
                </a:lnTo>
                <a:lnTo>
                  <a:pt x="41338" y="128902"/>
                </a:lnTo>
                <a:lnTo>
                  <a:pt x="44761" y="127683"/>
                </a:lnTo>
                <a:lnTo>
                  <a:pt x="48313" y="126870"/>
                </a:lnTo>
                <a:lnTo>
                  <a:pt x="51951" y="125059"/>
                </a:lnTo>
                <a:lnTo>
                  <a:pt x="55646" y="122581"/>
                </a:lnTo>
                <a:lnTo>
                  <a:pt x="59380" y="119659"/>
                </a:lnTo>
                <a:lnTo>
                  <a:pt x="63139" y="116441"/>
                </a:lnTo>
                <a:lnTo>
                  <a:pt x="66915" y="113026"/>
                </a:lnTo>
                <a:lnTo>
                  <a:pt x="74497" y="105845"/>
                </a:lnTo>
                <a:lnTo>
                  <a:pt x="104948" y="75701"/>
                </a:lnTo>
                <a:lnTo>
                  <a:pt x="107487" y="71896"/>
                </a:lnTo>
                <a:lnTo>
                  <a:pt x="110309" y="64281"/>
                </a:lnTo>
                <a:lnTo>
                  <a:pt x="112331" y="61743"/>
                </a:lnTo>
                <a:lnTo>
                  <a:pt x="114950" y="60050"/>
                </a:lnTo>
                <a:lnTo>
                  <a:pt x="117966" y="58922"/>
                </a:lnTo>
                <a:lnTo>
                  <a:pt x="119976" y="56900"/>
                </a:lnTo>
                <a:lnTo>
                  <a:pt x="121317" y="54281"/>
                </a:lnTo>
                <a:lnTo>
                  <a:pt x="122209" y="51267"/>
                </a:lnTo>
                <a:lnTo>
                  <a:pt x="124075" y="49256"/>
                </a:lnTo>
                <a:lnTo>
                  <a:pt x="126589" y="47916"/>
                </a:lnTo>
                <a:lnTo>
                  <a:pt x="129535" y="47022"/>
                </a:lnTo>
                <a:lnTo>
                  <a:pt x="131499" y="47697"/>
                </a:lnTo>
                <a:lnTo>
                  <a:pt x="132808" y="49416"/>
                </a:lnTo>
                <a:lnTo>
                  <a:pt x="134909" y="55233"/>
                </a:lnTo>
                <a:lnTo>
                  <a:pt x="135273" y="62309"/>
                </a:lnTo>
                <a:lnTo>
                  <a:pt x="135396" y="77348"/>
                </a:lnTo>
                <a:lnTo>
                  <a:pt x="135426" y="150897"/>
                </a:lnTo>
                <a:lnTo>
                  <a:pt x="134156" y="160127"/>
                </a:lnTo>
                <a:lnTo>
                  <a:pt x="132039" y="168819"/>
                </a:lnTo>
                <a:lnTo>
                  <a:pt x="129359" y="177155"/>
                </a:lnTo>
                <a:lnTo>
                  <a:pt x="127571" y="186521"/>
                </a:lnTo>
                <a:lnTo>
                  <a:pt x="126380" y="196576"/>
                </a:lnTo>
                <a:lnTo>
                  <a:pt x="125585" y="207090"/>
                </a:lnTo>
                <a:lnTo>
                  <a:pt x="125056" y="216638"/>
                </a:lnTo>
                <a:lnTo>
                  <a:pt x="124467" y="234021"/>
                </a:lnTo>
                <a:lnTo>
                  <a:pt x="123996" y="29669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865"/>
          <p:cNvSpPr/>
          <p:nvPr/>
        </p:nvSpPr>
        <p:spPr>
          <a:xfrm>
            <a:off x="7040880" y="4870954"/>
            <a:ext cx="148062" cy="238201"/>
          </a:xfrm>
          <a:custGeom>
            <a:avLst/>
            <a:gdLst/>
            <a:ahLst/>
            <a:cxnLst/>
            <a:rect l="0" t="0" r="0" b="0"/>
            <a:pathLst>
              <a:path w="148062" h="238201">
                <a:moveTo>
                  <a:pt x="34289" y="32515"/>
                </a:moveTo>
                <a:lnTo>
                  <a:pt x="34289" y="44651"/>
                </a:lnTo>
                <a:lnTo>
                  <a:pt x="31749" y="53306"/>
                </a:lnTo>
                <a:lnTo>
                  <a:pt x="27516" y="64156"/>
                </a:lnTo>
                <a:lnTo>
                  <a:pt x="22154" y="76469"/>
                </a:lnTo>
                <a:lnTo>
                  <a:pt x="18579" y="85948"/>
                </a:lnTo>
                <a:lnTo>
                  <a:pt x="16196" y="93537"/>
                </a:lnTo>
                <a:lnTo>
                  <a:pt x="14607" y="99867"/>
                </a:lnTo>
                <a:lnTo>
                  <a:pt x="13548" y="106626"/>
                </a:lnTo>
                <a:lnTo>
                  <a:pt x="12842" y="113673"/>
                </a:lnTo>
                <a:lnTo>
                  <a:pt x="12370" y="120910"/>
                </a:lnTo>
                <a:lnTo>
                  <a:pt x="10787" y="128276"/>
                </a:lnTo>
                <a:lnTo>
                  <a:pt x="8461" y="135726"/>
                </a:lnTo>
                <a:lnTo>
                  <a:pt x="5641" y="143232"/>
                </a:lnTo>
                <a:lnTo>
                  <a:pt x="3760" y="149506"/>
                </a:lnTo>
                <a:lnTo>
                  <a:pt x="2507" y="154960"/>
                </a:lnTo>
                <a:lnTo>
                  <a:pt x="1671" y="159864"/>
                </a:lnTo>
                <a:lnTo>
                  <a:pt x="1114" y="165675"/>
                </a:lnTo>
                <a:lnTo>
                  <a:pt x="742" y="172088"/>
                </a:lnTo>
                <a:lnTo>
                  <a:pt x="495" y="178904"/>
                </a:lnTo>
                <a:lnTo>
                  <a:pt x="1600" y="187258"/>
                </a:lnTo>
                <a:lnTo>
                  <a:pt x="3607" y="196637"/>
                </a:lnTo>
                <a:lnTo>
                  <a:pt x="6214" y="206700"/>
                </a:lnTo>
                <a:lnTo>
                  <a:pt x="9223" y="213408"/>
                </a:lnTo>
                <a:lnTo>
                  <a:pt x="12498" y="217881"/>
                </a:lnTo>
                <a:lnTo>
                  <a:pt x="15952" y="220862"/>
                </a:lnTo>
                <a:lnTo>
                  <a:pt x="18255" y="224120"/>
                </a:lnTo>
                <a:lnTo>
                  <a:pt x="20812" y="231126"/>
                </a:lnTo>
                <a:lnTo>
                  <a:pt x="22253" y="236143"/>
                </a:lnTo>
                <a:lnTo>
                  <a:pt x="23725" y="236847"/>
                </a:lnTo>
                <a:lnTo>
                  <a:pt x="25977" y="237317"/>
                </a:lnTo>
                <a:lnTo>
                  <a:pt x="28748" y="237629"/>
                </a:lnTo>
                <a:lnTo>
                  <a:pt x="31865" y="237838"/>
                </a:lnTo>
                <a:lnTo>
                  <a:pt x="35213" y="237977"/>
                </a:lnTo>
                <a:lnTo>
                  <a:pt x="43644" y="238200"/>
                </a:lnTo>
                <a:lnTo>
                  <a:pt x="48184" y="234844"/>
                </a:lnTo>
                <a:lnTo>
                  <a:pt x="51172" y="232171"/>
                </a:lnTo>
                <a:lnTo>
                  <a:pt x="54435" y="230390"/>
                </a:lnTo>
                <a:lnTo>
                  <a:pt x="57880" y="229202"/>
                </a:lnTo>
                <a:lnTo>
                  <a:pt x="61446" y="228409"/>
                </a:lnTo>
                <a:lnTo>
                  <a:pt x="65094" y="226611"/>
                </a:lnTo>
                <a:lnTo>
                  <a:pt x="68796" y="224143"/>
                </a:lnTo>
                <a:lnTo>
                  <a:pt x="72533" y="221227"/>
                </a:lnTo>
                <a:lnTo>
                  <a:pt x="76296" y="218013"/>
                </a:lnTo>
                <a:lnTo>
                  <a:pt x="80074" y="214601"/>
                </a:lnTo>
                <a:lnTo>
                  <a:pt x="87657" y="207422"/>
                </a:lnTo>
                <a:lnTo>
                  <a:pt x="95262" y="199999"/>
                </a:lnTo>
                <a:lnTo>
                  <a:pt x="97798" y="196241"/>
                </a:lnTo>
                <a:lnTo>
                  <a:pt x="99489" y="192466"/>
                </a:lnTo>
                <a:lnTo>
                  <a:pt x="100615" y="188679"/>
                </a:lnTo>
                <a:lnTo>
                  <a:pt x="102637" y="184885"/>
                </a:lnTo>
                <a:lnTo>
                  <a:pt x="105255" y="181085"/>
                </a:lnTo>
                <a:lnTo>
                  <a:pt x="108270" y="177282"/>
                </a:lnTo>
                <a:lnTo>
                  <a:pt x="111550" y="173476"/>
                </a:lnTo>
                <a:lnTo>
                  <a:pt x="115006" y="169670"/>
                </a:lnTo>
                <a:lnTo>
                  <a:pt x="122233" y="162053"/>
                </a:lnTo>
                <a:lnTo>
                  <a:pt x="129679" y="154434"/>
                </a:lnTo>
                <a:lnTo>
                  <a:pt x="132173" y="150624"/>
                </a:lnTo>
                <a:lnTo>
                  <a:pt x="133835" y="146815"/>
                </a:lnTo>
                <a:lnTo>
                  <a:pt x="134943" y="143005"/>
                </a:lnTo>
                <a:lnTo>
                  <a:pt x="136952" y="137925"/>
                </a:lnTo>
                <a:lnTo>
                  <a:pt x="139561" y="131999"/>
                </a:lnTo>
                <a:lnTo>
                  <a:pt x="142571" y="125508"/>
                </a:lnTo>
                <a:lnTo>
                  <a:pt x="144577" y="118640"/>
                </a:lnTo>
                <a:lnTo>
                  <a:pt x="145915" y="111522"/>
                </a:lnTo>
                <a:lnTo>
                  <a:pt x="146806" y="104236"/>
                </a:lnTo>
                <a:lnTo>
                  <a:pt x="147401" y="98110"/>
                </a:lnTo>
                <a:lnTo>
                  <a:pt x="147797" y="92755"/>
                </a:lnTo>
                <a:lnTo>
                  <a:pt x="148061" y="87915"/>
                </a:lnTo>
                <a:lnTo>
                  <a:pt x="146968" y="83418"/>
                </a:lnTo>
                <a:lnTo>
                  <a:pt x="144968" y="79151"/>
                </a:lnTo>
                <a:lnTo>
                  <a:pt x="142366" y="75036"/>
                </a:lnTo>
                <a:lnTo>
                  <a:pt x="140630" y="71022"/>
                </a:lnTo>
                <a:lnTo>
                  <a:pt x="139473" y="67077"/>
                </a:lnTo>
                <a:lnTo>
                  <a:pt x="138702" y="63176"/>
                </a:lnTo>
                <a:lnTo>
                  <a:pt x="136918" y="59306"/>
                </a:lnTo>
                <a:lnTo>
                  <a:pt x="134458" y="55456"/>
                </a:lnTo>
                <a:lnTo>
                  <a:pt x="131548" y="51619"/>
                </a:lnTo>
                <a:lnTo>
                  <a:pt x="127069" y="47791"/>
                </a:lnTo>
                <a:lnTo>
                  <a:pt x="121542" y="43969"/>
                </a:lnTo>
                <a:lnTo>
                  <a:pt x="106558" y="34778"/>
                </a:lnTo>
                <a:lnTo>
                  <a:pt x="104059" y="32754"/>
                </a:lnTo>
                <a:lnTo>
                  <a:pt x="101122" y="30134"/>
                </a:lnTo>
                <a:lnTo>
                  <a:pt x="97895" y="27118"/>
                </a:lnTo>
                <a:lnTo>
                  <a:pt x="91933" y="23837"/>
                </a:lnTo>
                <a:lnTo>
                  <a:pt x="84148" y="20380"/>
                </a:lnTo>
                <a:lnTo>
                  <a:pt x="75149" y="16805"/>
                </a:lnTo>
                <a:lnTo>
                  <a:pt x="67879" y="14422"/>
                </a:lnTo>
                <a:lnTo>
                  <a:pt x="61762" y="12833"/>
                </a:lnTo>
                <a:lnTo>
                  <a:pt x="56415" y="11774"/>
                </a:lnTo>
                <a:lnTo>
                  <a:pt x="51580" y="9798"/>
                </a:lnTo>
                <a:lnTo>
                  <a:pt x="47086" y="7210"/>
                </a:lnTo>
                <a:lnTo>
                  <a:pt x="42820" y="4215"/>
                </a:lnTo>
                <a:lnTo>
                  <a:pt x="38707" y="2219"/>
                </a:lnTo>
                <a:lnTo>
                  <a:pt x="34695" y="888"/>
                </a:lnTo>
                <a:lnTo>
                  <a:pt x="30750" y="0"/>
                </a:lnTo>
                <a:lnTo>
                  <a:pt x="26849" y="679"/>
                </a:lnTo>
                <a:lnTo>
                  <a:pt x="22980" y="2401"/>
                </a:lnTo>
                <a:lnTo>
                  <a:pt x="19130" y="4819"/>
                </a:lnTo>
                <a:lnTo>
                  <a:pt x="15293" y="6431"/>
                </a:lnTo>
                <a:lnTo>
                  <a:pt x="11465" y="7506"/>
                </a:lnTo>
                <a:lnTo>
                  <a:pt x="0" y="965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866"/>
          <p:cNvSpPr/>
          <p:nvPr/>
        </p:nvSpPr>
        <p:spPr>
          <a:xfrm>
            <a:off x="6001267" y="4960632"/>
            <a:ext cx="182363" cy="251448"/>
          </a:xfrm>
          <a:custGeom>
            <a:avLst/>
            <a:gdLst/>
            <a:ahLst/>
            <a:cxnLst/>
            <a:rect l="0" t="0" r="0" b="0"/>
            <a:pathLst>
              <a:path w="182363" h="251448">
                <a:moveTo>
                  <a:pt x="136642" y="11418"/>
                </a:moveTo>
                <a:lnTo>
                  <a:pt x="130575" y="11418"/>
                </a:lnTo>
                <a:lnTo>
                  <a:pt x="128787" y="10147"/>
                </a:lnTo>
                <a:lnTo>
                  <a:pt x="127596" y="8031"/>
                </a:lnTo>
                <a:lnTo>
                  <a:pt x="126801" y="5350"/>
                </a:lnTo>
                <a:lnTo>
                  <a:pt x="125002" y="3562"/>
                </a:lnTo>
                <a:lnTo>
                  <a:pt x="122532" y="2370"/>
                </a:lnTo>
                <a:lnTo>
                  <a:pt x="119615" y="1576"/>
                </a:lnTo>
                <a:lnTo>
                  <a:pt x="116401" y="1047"/>
                </a:lnTo>
                <a:lnTo>
                  <a:pt x="112988" y="694"/>
                </a:lnTo>
                <a:lnTo>
                  <a:pt x="109443" y="458"/>
                </a:lnTo>
                <a:lnTo>
                  <a:pt x="98730" y="196"/>
                </a:lnTo>
                <a:lnTo>
                  <a:pt x="74550" y="0"/>
                </a:lnTo>
                <a:lnTo>
                  <a:pt x="71118" y="1265"/>
                </a:lnTo>
                <a:lnTo>
                  <a:pt x="67559" y="3380"/>
                </a:lnTo>
                <a:lnTo>
                  <a:pt x="63917" y="6059"/>
                </a:lnTo>
                <a:lnTo>
                  <a:pt x="60219" y="9115"/>
                </a:lnTo>
                <a:lnTo>
                  <a:pt x="56484" y="12422"/>
                </a:lnTo>
                <a:lnTo>
                  <a:pt x="52723" y="15897"/>
                </a:lnTo>
                <a:lnTo>
                  <a:pt x="50216" y="19484"/>
                </a:lnTo>
                <a:lnTo>
                  <a:pt x="47431" y="26856"/>
                </a:lnTo>
                <a:lnTo>
                  <a:pt x="42806" y="34366"/>
                </a:lnTo>
                <a:lnTo>
                  <a:pt x="39795" y="38146"/>
                </a:lnTo>
                <a:lnTo>
                  <a:pt x="36517" y="43207"/>
                </a:lnTo>
                <a:lnTo>
                  <a:pt x="33062" y="49120"/>
                </a:lnTo>
                <a:lnTo>
                  <a:pt x="29489" y="55602"/>
                </a:lnTo>
                <a:lnTo>
                  <a:pt x="27107" y="61194"/>
                </a:lnTo>
                <a:lnTo>
                  <a:pt x="25519" y="66192"/>
                </a:lnTo>
                <a:lnTo>
                  <a:pt x="24460" y="70794"/>
                </a:lnTo>
                <a:lnTo>
                  <a:pt x="22484" y="75132"/>
                </a:lnTo>
                <a:lnTo>
                  <a:pt x="19897" y="79294"/>
                </a:lnTo>
                <a:lnTo>
                  <a:pt x="16902" y="83338"/>
                </a:lnTo>
                <a:lnTo>
                  <a:pt x="14906" y="87305"/>
                </a:lnTo>
                <a:lnTo>
                  <a:pt x="12687" y="95099"/>
                </a:lnTo>
                <a:lnTo>
                  <a:pt x="10826" y="100225"/>
                </a:lnTo>
                <a:lnTo>
                  <a:pt x="8315" y="106182"/>
                </a:lnTo>
                <a:lnTo>
                  <a:pt x="5371" y="112694"/>
                </a:lnTo>
                <a:lnTo>
                  <a:pt x="3408" y="120845"/>
                </a:lnTo>
                <a:lnTo>
                  <a:pt x="2099" y="130089"/>
                </a:lnTo>
                <a:lnTo>
                  <a:pt x="0" y="154098"/>
                </a:lnTo>
                <a:lnTo>
                  <a:pt x="1097" y="157338"/>
                </a:lnTo>
                <a:lnTo>
                  <a:pt x="5703" y="164324"/>
                </a:lnTo>
                <a:lnTo>
                  <a:pt x="11154" y="171302"/>
                </a:lnTo>
                <a:lnTo>
                  <a:pt x="20618" y="181094"/>
                </a:lnTo>
                <a:lnTo>
                  <a:pt x="23733" y="180415"/>
                </a:lnTo>
                <a:lnTo>
                  <a:pt x="28350" y="178693"/>
                </a:lnTo>
                <a:lnTo>
                  <a:pt x="33967" y="176274"/>
                </a:lnTo>
                <a:lnTo>
                  <a:pt x="38982" y="174662"/>
                </a:lnTo>
                <a:lnTo>
                  <a:pt x="43596" y="173587"/>
                </a:lnTo>
                <a:lnTo>
                  <a:pt x="47941" y="172871"/>
                </a:lnTo>
                <a:lnTo>
                  <a:pt x="52108" y="171123"/>
                </a:lnTo>
                <a:lnTo>
                  <a:pt x="56157" y="168688"/>
                </a:lnTo>
                <a:lnTo>
                  <a:pt x="60125" y="165794"/>
                </a:lnTo>
                <a:lnTo>
                  <a:pt x="65311" y="161325"/>
                </a:lnTo>
                <a:lnTo>
                  <a:pt x="71308" y="155806"/>
                </a:lnTo>
                <a:lnTo>
                  <a:pt x="88498" y="139290"/>
                </a:lnTo>
                <a:lnTo>
                  <a:pt x="105684" y="122330"/>
                </a:lnTo>
                <a:lnTo>
                  <a:pt x="108384" y="117109"/>
                </a:lnTo>
                <a:lnTo>
                  <a:pt x="110183" y="111089"/>
                </a:lnTo>
                <a:lnTo>
                  <a:pt x="111383" y="104535"/>
                </a:lnTo>
                <a:lnTo>
                  <a:pt x="113453" y="98896"/>
                </a:lnTo>
                <a:lnTo>
                  <a:pt x="116103" y="93866"/>
                </a:lnTo>
                <a:lnTo>
                  <a:pt x="119140" y="89243"/>
                </a:lnTo>
                <a:lnTo>
                  <a:pt x="122434" y="84891"/>
                </a:lnTo>
                <a:lnTo>
                  <a:pt x="125900" y="80720"/>
                </a:lnTo>
                <a:lnTo>
                  <a:pt x="129481" y="76669"/>
                </a:lnTo>
                <a:lnTo>
                  <a:pt x="136846" y="68781"/>
                </a:lnTo>
                <a:lnTo>
                  <a:pt x="151923" y="53370"/>
                </a:lnTo>
                <a:lnTo>
                  <a:pt x="154449" y="49546"/>
                </a:lnTo>
                <a:lnTo>
                  <a:pt x="157257" y="41910"/>
                </a:lnTo>
                <a:lnTo>
                  <a:pt x="159276" y="40636"/>
                </a:lnTo>
                <a:lnTo>
                  <a:pt x="161891" y="41056"/>
                </a:lnTo>
                <a:lnTo>
                  <a:pt x="169147" y="44789"/>
                </a:lnTo>
                <a:lnTo>
                  <a:pt x="169741" y="46365"/>
                </a:lnTo>
                <a:lnTo>
                  <a:pt x="170403" y="51503"/>
                </a:lnTo>
                <a:lnTo>
                  <a:pt x="170697" y="58020"/>
                </a:lnTo>
                <a:lnTo>
                  <a:pt x="170776" y="61536"/>
                </a:lnTo>
                <a:lnTo>
                  <a:pt x="170933" y="241387"/>
                </a:lnTo>
                <a:lnTo>
                  <a:pt x="172203" y="244740"/>
                </a:lnTo>
                <a:lnTo>
                  <a:pt x="174320" y="246976"/>
                </a:lnTo>
                <a:lnTo>
                  <a:pt x="182362" y="25144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867"/>
          <p:cNvSpPr/>
          <p:nvPr/>
        </p:nvSpPr>
        <p:spPr>
          <a:xfrm>
            <a:off x="6275070" y="4949189"/>
            <a:ext cx="142333" cy="211592"/>
          </a:xfrm>
          <a:custGeom>
            <a:avLst/>
            <a:gdLst/>
            <a:ahLst/>
            <a:cxnLst/>
            <a:rect l="0" t="0" r="0" b="0"/>
            <a:pathLst>
              <a:path w="142333" h="211592">
                <a:moveTo>
                  <a:pt x="45719" y="0"/>
                </a:moveTo>
                <a:lnTo>
                  <a:pt x="39652" y="12136"/>
                </a:lnTo>
                <a:lnTo>
                  <a:pt x="37864" y="16981"/>
                </a:lnTo>
                <a:lnTo>
                  <a:pt x="36673" y="21481"/>
                </a:lnTo>
                <a:lnTo>
                  <a:pt x="35878" y="25751"/>
                </a:lnTo>
                <a:lnTo>
                  <a:pt x="35349" y="31137"/>
                </a:lnTo>
                <a:lnTo>
                  <a:pt x="34996" y="37268"/>
                </a:lnTo>
                <a:lnTo>
                  <a:pt x="34760" y="43896"/>
                </a:lnTo>
                <a:lnTo>
                  <a:pt x="33334" y="49584"/>
                </a:lnTo>
                <a:lnTo>
                  <a:pt x="31112" y="54646"/>
                </a:lnTo>
                <a:lnTo>
                  <a:pt x="28361" y="59291"/>
                </a:lnTo>
                <a:lnTo>
                  <a:pt x="26527" y="68737"/>
                </a:lnTo>
                <a:lnTo>
                  <a:pt x="25305" y="81385"/>
                </a:lnTo>
                <a:lnTo>
                  <a:pt x="23584" y="115978"/>
                </a:lnTo>
                <a:lnTo>
                  <a:pt x="23074" y="134271"/>
                </a:lnTo>
                <a:lnTo>
                  <a:pt x="22872" y="193185"/>
                </a:lnTo>
                <a:lnTo>
                  <a:pt x="24138" y="197370"/>
                </a:lnTo>
                <a:lnTo>
                  <a:pt x="26252" y="200161"/>
                </a:lnTo>
                <a:lnTo>
                  <a:pt x="28931" y="202020"/>
                </a:lnTo>
                <a:lnTo>
                  <a:pt x="31987" y="204530"/>
                </a:lnTo>
                <a:lnTo>
                  <a:pt x="35295" y="207474"/>
                </a:lnTo>
                <a:lnTo>
                  <a:pt x="38770" y="210706"/>
                </a:lnTo>
                <a:lnTo>
                  <a:pt x="41087" y="211591"/>
                </a:lnTo>
                <a:lnTo>
                  <a:pt x="42631" y="210911"/>
                </a:lnTo>
                <a:lnTo>
                  <a:pt x="43660" y="209187"/>
                </a:lnTo>
                <a:lnTo>
                  <a:pt x="45617" y="208038"/>
                </a:lnTo>
                <a:lnTo>
                  <a:pt x="48191" y="207272"/>
                </a:lnTo>
                <a:lnTo>
                  <a:pt x="51177" y="206762"/>
                </a:lnTo>
                <a:lnTo>
                  <a:pt x="54438" y="205151"/>
                </a:lnTo>
                <a:lnTo>
                  <a:pt x="57882" y="202808"/>
                </a:lnTo>
                <a:lnTo>
                  <a:pt x="61447" y="199975"/>
                </a:lnTo>
                <a:lnTo>
                  <a:pt x="63825" y="196817"/>
                </a:lnTo>
                <a:lnTo>
                  <a:pt x="65410" y="193442"/>
                </a:lnTo>
                <a:lnTo>
                  <a:pt x="66466" y="189921"/>
                </a:lnTo>
                <a:lnTo>
                  <a:pt x="68441" y="186304"/>
                </a:lnTo>
                <a:lnTo>
                  <a:pt x="71027" y="182623"/>
                </a:lnTo>
                <a:lnTo>
                  <a:pt x="74021" y="178899"/>
                </a:lnTo>
                <a:lnTo>
                  <a:pt x="77287" y="175146"/>
                </a:lnTo>
                <a:lnTo>
                  <a:pt x="80735" y="171374"/>
                </a:lnTo>
                <a:lnTo>
                  <a:pt x="87952" y="163796"/>
                </a:lnTo>
                <a:lnTo>
                  <a:pt x="95393" y="156195"/>
                </a:lnTo>
                <a:lnTo>
                  <a:pt x="99155" y="151121"/>
                </a:lnTo>
                <a:lnTo>
                  <a:pt x="102934" y="145197"/>
                </a:lnTo>
                <a:lnTo>
                  <a:pt x="106722" y="138708"/>
                </a:lnTo>
                <a:lnTo>
                  <a:pt x="109248" y="131842"/>
                </a:lnTo>
                <a:lnTo>
                  <a:pt x="110932" y="124725"/>
                </a:lnTo>
                <a:lnTo>
                  <a:pt x="112054" y="117440"/>
                </a:lnTo>
                <a:lnTo>
                  <a:pt x="114073" y="111314"/>
                </a:lnTo>
                <a:lnTo>
                  <a:pt x="116688" y="105959"/>
                </a:lnTo>
                <a:lnTo>
                  <a:pt x="119702" y="101120"/>
                </a:lnTo>
                <a:lnTo>
                  <a:pt x="122982" y="96623"/>
                </a:lnTo>
                <a:lnTo>
                  <a:pt x="126438" y="92355"/>
                </a:lnTo>
                <a:lnTo>
                  <a:pt x="130011" y="88241"/>
                </a:lnTo>
                <a:lnTo>
                  <a:pt x="133664" y="79147"/>
                </a:lnTo>
                <a:lnTo>
                  <a:pt x="137369" y="66735"/>
                </a:lnTo>
                <a:lnTo>
                  <a:pt x="141110" y="52110"/>
                </a:lnTo>
                <a:lnTo>
                  <a:pt x="142332" y="42360"/>
                </a:lnTo>
                <a:lnTo>
                  <a:pt x="141878" y="35860"/>
                </a:lnTo>
                <a:lnTo>
                  <a:pt x="140306" y="31527"/>
                </a:lnTo>
                <a:lnTo>
                  <a:pt x="139257" y="27368"/>
                </a:lnTo>
                <a:lnTo>
                  <a:pt x="138557" y="23326"/>
                </a:lnTo>
                <a:lnTo>
                  <a:pt x="138092" y="19360"/>
                </a:lnTo>
                <a:lnTo>
                  <a:pt x="136511" y="16717"/>
                </a:lnTo>
                <a:lnTo>
                  <a:pt x="134188" y="14955"/>
                </a:lnTo>
                <a:lnTo>
                  <a:pt x="131368" y="13780"/>
                </a:lnTo>
                <a:lnTo>
                  <a:pt x="128218" y="11727"/>
                </a:lnTo>
                <a:lnTo>
                  <a:pt x="124849" y="9088"/>
                </a:lnTo>
                <a:lnTo>
                  <a:pt x="121332" y="6058"/>
                </a:lnTo>
                <a:lnTo>
                  <a:pt x="117718" y="4039"/>
                </a:lnTo>
                <a:lnTo>
                  <a:pt x="114038" y="2693"/>
                </a:lnTo>
                <a:lnTo>
                  <a:pt x="110315" y="1796"/>
                </a:lnTo>
                <a:lnTo>
                  <a:pt x="106563" y="2467"/>
                </a:lnTo>
                <a:lnTo>
                  <a:pt x="102792" y="4185"/>
                </a:lnTo>
                <a:lnTo>
                  <a:pt x="99008" y="6600"/>
                </a:lnTo>
                <a:lnTo>
                  <a:pt x="95215" y="8210"/>
                </a:lnTo>
                <a:lnTo>
                  <a:pt x="91416" y="9284"/>
                </a:lnTo>
                <a:lnTo>
                  <a:pt x="87614" y="9999"/>
                </a:lnTo>
                <a:lnTo>
                  <a:pt x="82539" y="11746"/>
                </a:lnTo>
                <a:lnTo>
                  <a:pt x="76616" y="14181"/>
                </a:lnTo>
                <a:lnTo>
                  <a:pt x="70127" y="17074"/>
                </a:lnTo>
                <a:lnTo>
                  <a:pt x="56144" y="23676"/>
                </a:lnTo>
                <a:lnTo>
                  <a:pt x="48859" y="27214"/>
                </a:lnTo>
                <a:lnTo>
                  <a:pt x="42733" y="29572"/>
                </a:lnTo>
                <a:lnTo>
                  <a:pt x="37379" y="31145"/>
                </a:lnTo>
                <a:lnTo>
                  <a:pt x="32538" y="32194"/>
                </a:lnTo>
                <a:lnTo>
                  <a:pt x="28042" y="34163"/>
                </a:lnTo>
                <a:lnTo>
                  <a:pt x="23775" y="36745"/>
                </a:lnTo>
                <a:lnTo>
                  <a:pt x="19659" y="39737"/>
                </a:lnTo>
                <a:lnTo>
                  <a:pt x="15647" y="41731"/>
                </a:lnTo>
                <a:lnTo>
                  <a:pt x="11701" y="43061"/>
                </a:lnTo>
                <a:lnTo>
                  <a:pt x="0" y="4572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868"/>
          <p:cNvSpPr/>
          <p:nvPr/>
        </p:nvSpPr>
        <p:spPr>
          <a:xfrm>
            <a:off x="5984212" y="5474969"/>
            <a:ext cx="176559" cy="262891"/>
          </a:xfrm>
          <a:custGeom>
            <a:avLst/>
            <a:gdLst/>
            <a:ahLst/>
            <a:cxnLst/>
            <a:rect l="0" t="0" r="0" b="0"/>
            <a:pathLst>
              <a:path w="176559" h="262891">
                <a:moveTo>
                  <a:pt x="142267" y="0"/>
                </a:moveTo>
                <a:lnTo>
                  <a:pt x="110508" y="0"/>
                </a:lnTo>
                <a:lnTo>
                  <a:pt x="107124" y="1270"/>
                </a:lnTo>
                <a:lnTo>
                  <a:pt x="102329" y="3387"/>
                </a:lnTo>
                <a:lnTo>
                  <a:pt x="88518" y="9841"/>
                </a:lnTo>
                <a:lnTo>
                  <a:pt x="83242" y="14111"/>
                </a:lnTo>
                <a:lnTo>
                  <a:pt x="80057" y="17027"/>
                </a:lnTo>
                <a:lnTo>
                  <a:pt x="76664" y="18972"/>
                </a:lnTo>
                <a:lnTo>
                  <a:pt x="73131" y="20268"/>
                </a:lnTo>
                <a:lnTo>
                  <a:pt x="69507" y="21132"/>
                </a:lnTo>
                <a:lnTo>
                  <a:pt x="65820" y="22978"/>
                </a:lnTo>
                <a:lnTo>
                  <a:pt x="62093" y="25479"/>
                </a:lnTo>
                <a:lnTo>
                  <a:pt x="58338" y="28416"/>
                </a:lnTo>
                <a:lnTo>
                  <a:pt x="54565" y="31644"/>
                </a:lnTo>
                <a:lnTo>
                  <a:pt x="50779" y="35067"/>
                </a:lnTo>
                <a:lnTo>
                  <a:pt x="46986" y="38618"/>
                </a:lnTo>
                <a:lnTo>
                  <a:pt x="44456" y="42255"/>
                </a:lnTo>
                <a:lnTo>
                  <a:pt x="41646" y="49684"/>
                </a:lnTo>
                <a:lnTo>
                  <a:pt x="37010" y="57219"/>
                </a:lnTo>
                <a:lnTo>
                  <a:pt x="33996" y="61006"/>
                </a:lnTo>
                <a:lnTo>
                  <a:pt x="30716" y="67341"/>
                </a:lnTo>
                <a:lnTo>
                  <a:pt x="27260" y="75374"/>
                </a:lnTo>
                <a:lnTo>
                  <a:pt x="23686" y="84539"/>
                </a:lnTo>
                <a:lnTo>
                  <a:pt x="16328" y="104883"/>
                </a:lnTo>
                <a:lnTo>
                  <a:pt x="1256" y="148988"/>
                </a:lnTo>
                <a:lnTo>
                  <a:pt x="0" y="157745"/>
                </a:lnTo>
                <a:lnTo>
                  <a:pt x="433" y="164854"/>
                </a:lnTo>
                <a:lnTo>
                  <a:pt x="4184" y="179319"/>
                </a:lnTo>
                <a:lnTo>
                  <a:pt x="4697" y="184684"/>
                </a:lnTo>
                <a:lnTo>
                  <a:pt x="4834" y="187893"/>
                </a:lnTo>
                <a:lnTo>
                  <a:pt x="6195" y="188762"/>
                </a:lnTo>
                <a:lnTo>
                  <a:pt x="8372" y="188071"/>
                </a:lnTo>
                <a:lnTo>
                  <a:pt x="14924" y="183906"/>
                </a:lnTo>
                <a:lnTo>
                  <a:pt x="19207" y="179950"/>
                </a:lnTo>
                <a:lnTo>
                  <a:pt x="39632" y="159763"/>
                </a:lnTo>
                <a:lnTo>
                  <a:pt x="43363" y="156039"/>
                </a:lnTo>
                <a:lnTo>
                  <a:pt x="48392" y="149746"/>
                </a:lnTo>
                <a:lnTo>
                  <a:pt x="54284" y="141741"/>
                </a:lnTo>
                <a:lnTo>
                  <a:pt x="60751" y="132594"/>
                </a:lnTo>
                <a:lnTo>
                  <a:pt x="66334" y="123956"/>
                </a:lnTo>
                <a:lnTo>
                  <a:pt x="71324" y="115657"/>
                </a:lnTo>
                <a:lnTo>
                  <a:pt x="75923" y="107585"/>
                </a:lnTo>
                <a:lnTo>
                  <a:pt x="80258" y="100934"/>
                </a:lnTo>
                <a:lnTo>
                  <a:pt x="84418" y="95229"/>
                </a:lnTo>
                <a:lnTo>
                  <a:pt x="88461" y="90156"/>
                </a:lnTo>
                <a:lnTo>
                  <a:pt x="92427" y="84235"/>
                </a:lnTo>
                <a:lnTo>
                  <a:pt x="96340" y="77747"/>
                </a:lnTo>
                <a:lnTo>
                  <a:pt x="100219" y="70881"/>
                </a:lnTo>
                <a:lnTo>
                  <a:pt x="107916" y="56480"/>
                </a:lnTo>
                <a:lnTo>
                  <a:pt x="111747" y="49083"/>
                </a:lnTo>
                <a:lnTo>
                  <a:pt x="115571" y="42882"/>
                </a:lnTo>
                <a:lnTo>
                  <a:pt x="119389" y="37478"/>
                </a:lnTo>
                <a:lnTo>
                  <a:pt x="123205" y="32606"/>
                </a:lnTo>
                <a:lnTo>
                  <a:pt x="125749" y="28087"/>
                </a:lnTo>
                <a:lnTo>
                  <a:pt x="127445" y="23805"/>
                </a:lnTo>
                <a:lnTo>
                  <a:pt x="128576" y="19680"/>
                </a:lnTo>
                <a:lnTo>
                  <a:pt x="133219" y="11710"/>
                </a:lnTo>
                <a:lnTo>
                  <a:pt x="136236" y="7807"/>
                </a:lnTo>
                <a:lnTo>
                  <a:pt x="139516" y="5205"/>
                </a:lnTo>
                <a:lnTo>
                  <a:pt x="142974" y="3470"/>
                </a:lnTo>
                <a:lnTo>
                  <a:pt x="146548" y="2313"/>
                </a:lnTo>
                <a:lnTo>
                  <a:pt x="148931" y="2812"/>
                </a:lnTo>
                <a:lnTo>
                  <a:pt x="150520" y="4415"/>
                </a:lnTo>
                <a:lnTo>
                  <a:pt x="153555" y="10852"/>
                </a:lnTo>
                <a:lnTo>
                  <a:pt x="159138" y="22180"/>
                </a:lnTo>
                <a:lnTo>
                  <a:pt x="161134" y="27487"/>
                </a:lnTo>
                <a:lnTo>
                  <a:pt x="162465" y="32295"/>
                </a:lnTo>
                <a:lnTo>
                  <a:pt x="163353" y="36770"/>
                </a:lnTo>
                <a:lnTo>
                  <a:pt x="163944" y="54994"/>
                </a:lnTo>
                <a:lnTo>
                  <a:pt x="165082" y="228499"/>
                </a:lnTo>
                <a:lnTo>
                  <a:pt x="166366" y="237423"/>
                </a:lnTo>
                <a:lnTo>
                  <a:pt x="168493" y="244642"/>
                </a:lnTo>
                <a:lnTo>
                  <a:pt x="176558" y="2628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869"/>
          <p:cNvSpPr/>
          <p:nvPr/>
        </p:nvSpPr>
        <p:spPr>
          <a:xfrm>
            <a:off x="6263643" y="5463539"/>
            <a:ext cx="91422" cy="205361"/>
          </a:xfrm>
          <a:custGeom>
            <a:avLst/>
            <a:gdLst/>
            <a:ahLst/>
            <a:cxnLst/>
            <a:rect l="0" t="0" r="0" b="0"/>
            <a:pathLst>
              <a:path w="91422" h="205361">
                <a:moveTo>
                  <a:pt x="11427" y="0"/>
                </a:moveTo>
                <a:lnTo>
                  <a:pt x="11427" y="12136"/>
                </a:lnTo>
                <a:lnTo>
                  <a:pt x="10157" y="18251"/>
                </a:lnTo>
                <a:lnTo>
                  <a:pt x="8040" y="24867"/>
                </a:lnTo>
                <a:lnTo>
                  <a:pt x="5359" y="31818"/>
                </a:lnTo>
                <a:lnTo>
                  <a:pt x="3571" y="40263"/>
                </a:lnTo>
                <a:lnTo>
                  <a:pt x="2379" y="49702"/>
                </a:lnTo>
                <a:lnTo>
                  <a:pt x="1585" y="59805"/>
                </a:lnTo>
                <a:lnTo>
                  <a:pt x="1056" y="69080"/>
                </a:lnTo>
                <a:lnTo>
                  <a:pt x="467" y="86159"/>
                </a:lnTo>
                <a:lnTo>
                  <a:pt x="136" y="103987"/>
                </a:lnTo>
                <a:lnTo>
                  <a:pt x="0" y="151860"/>
                </a:lnTo>
                <a:lnTo>
                  <a:pt x="1269" y="157120"/>
                </a:lnTo>
                <a:lnTo>
                  <a:pt x="3385" y="163167"/>
                </a:lnTo>
                <a:lnTo>
                  <a:pt x="6065" y="169738"/>
                </a:lnTo>
                <a:lnTo>
                  <a:pt x="9122" y="176659"/>
                </a:lnTo>
                <a:lnTo>
                  <a:pt x="20797" y="201409"/>
                </a:lnTo>
                <a:lnTo>
                  <a:pt x="24023" y="202853"/>
                </a:lnTo>
                <a:lnTo>
                  <a:pt x="28714" y="203815"/>
                </a:lnTo>
                <a:lnTo>
                  <a:pt x="42358" y="205360"/>
                </a:lnTo>
                <a:lnTo>
                  <a:pt x="44747" y="204217"/>
                </a:lnTo>
                <a:lnTo>
                  <a:pt x="47610" y="202185"/>
                </a:lnTo>
                <a:lnTo>
                  <a:pt x="50790" y="199560"/>
                </a:lnTo>
                <a:lnTo>
                  <a:pt x="52908" y="196540"/>
                </a:lnTo>
                <a:lnTo>
                  <a:pt x="54321" y="193257"/>
                </a:lnTo>
                <a:lnTo>
                  <a:pt x="55263" y="189798"/>
                </a:lnTo>
                <a:lnTo>
                  <a:pt x="57161" y="186222"/>
                </a:lnTo>
                <a:lnTo>
                  <a:pt x="59696" y="182568"/>
                </a:lnTo>
                <a:lnTo>
                  <a:pt x="62656" y="178862"/>
                </a:lnTo>
                <a:lnTo>
                  <a:pt x="64629" y="175122"/>
                </a:lnTo>
                <a:lnTo>
                  <a:pt x="65945" y="171358"/>
                </a:lnTo>
                <a:lnTo>
                  <a:pt x="66822" y="167579"/>
                </a:lnTo>
                <a:lnTo>
                  <a:pt x="68677" y="163789"/>
                </a:lnTo>
                <a:lnTo>
                  <a:pt x="71183" y="159993"/>
                </a:lnTo>
                <a:lnTo>
                  <a:pt x="74125" y="156192"/>
                </a:lnTo>
                <a:lnTo>
                  <a:pt x="77355" y="151118"/>
                </a:lnTo>
                <a:lnTo>
                  <a:pt x="80779" y="145196"/>
                </a:lnTo>
                <a:lnTo>
                  <a:pt x="84332" y="138707"/>
                </a:lnTo>
                <a:lnTo>
                  <a:pt x="86700" y="133112"/>
                </a:lnTo>
                <a:lnTo>
                  <a:pt x="88279" y="128111"/>
                </a:lnTo>
                <a:lnTo>
                  <a:pt x="89332" y="123507"/>
                </a:lnTo>
                <a:lnTo>
                  <a:pt x="90033" y="117898"/>
                </a:lnTo>
                <a:lnTo>
                  <a:pt x="90501" y="111619"/>
                </a:lnTo>
                <a:lnTo>
                  <a:pt x="91021" y="99139"/>
                </a:lnTo>
                <a:lnTo>
                  <a:pt x="91252" y="89359"/>
                </a:lnTo>
                <a:lnTo>
                  <a:pt x="91421" y="45240"/>
                </a:lnTo>
                <a:lnTo>
                  <a:pt x="90155" y="40320"/>
                </a:lnTo>
                <a:lnTo>
                  <a:pt x="88042" y="35770"/>
                </a:lnTo>
                <a:lnTo>
                  <a:pt x="81594" y="25410"/>
                </a:lnTo>
                <a:lnTo>
                  <a:pt x="79795" y="23290"/>
                </a:lnTo>
                <a:lnTo>
                  <a:pt x="77325" y="20607"/>
                </a:lnTo>
                <a:lnTo>
                  <a:pt x="74409" y="17548"/>
                </a:lnTo>
                <a:lnTo>
                  <a:pt x="71195" y="15509"/>
                </a:lnTo>
                <a:lnTo>
                  <a:pt x="67782" y="14149"/>
                </a:lnTo>
                <a:lnTo>
                  <a:pt x="64237" y="13243"/>
                </a:lnTo>
                <a:lnTo>
                  <a:pt x="60603" y="12639"/>
                </a:lnTo>
                <a:lnTo>
                  <a:pt x="56911" y="12236"/>
                </a:lnTo>
                <a:lnTo>
                  <a:pt x="53180" y="11967"/>
                </a:lnTo>
                <a:lnTo>
                  <a:pt x="49422" y="11788"/>
                </a:lnTo>
                <a:lnTo>
                  <a:pt x="41860" y="11589"/>
                </a:lnTo>
                <a:lnTo>
                  <a:pt x="30463" y="11477"/>
                </a:lnTo>
                <a:lnTo>
                  <a:pt x="26657" y="12732"/>
                </a:lnTo>
                <a:lnTo>
                  <a:pt x="22850" y="14838"/>
                </a:lnTo>
                <a:lnTo>
                  <a:pt x="11427" y="2286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870"/>
          <p:cNvSpPr/>
          <p:nvPr/>
        </p:nvSpPr>
        <p:spPr>
          <a:xfrm>
            <a:off x="6615483" y="5445618"/>
            <a:ext cx="139648" cy="349392"/>
          </a:xfrm>
          <a:custGeom>
            <a:avLst/>
            <a:gdLst/>
            <a:ahLst/>
            <a:cxnLst/>
            <a:rect l="0" t="0" r="0" b="0"/>
            <a:pathLst>
              <a:path w="139648" h="349392">
                <a:moveTo>
                  <a:pt x="139647" y="40782"/>
                </a:moveTo>
                <a:lnTo>
                  <a:pt x="139647" y="24872"/>
                </a:lnTo>
                <a:lnTo>
                  <a:pt x="138377" y="22555"/>
                </a:lnTo>
                <a:lnTo>
                  <a:pt x="136260" y="21011"/>
                </a:lnTo>
                <a:lnTo>
                  <a:pt x="129805" y="18531"/>
                </a:lnTo>
                <a:lnTo>
                  <a:pt x="125536" y="18193"/>
                </a:lnTo>
                <a:lnTo>
                  <a:pt x="122619" y="18102"/>
                </a:lnTo>
                <a:lnTo>
                  <a:pt x="119405" y="16772"/>
                </a:lnTo>
                <a:lnTo>
                  <a:pt x="115992" y="14615"/>
                </a:lnTo>
                <a:lnTo>
                  <a:pt x="112447" y="11907"/>
                </a:lnTo>
                <a:lnTo>
                  <a:pt x="108813" y="10102"/>
                </a:lnTo>
                <a:lnTo>
                  <a:pt x="105121" y="8899"/>
                </a:lnTo>
                <a:lnTo>
                  <a:pt x="96138" y="6967"/>
                </a:lnTo>
                <a:lnTo>
                  <a:pt x="92861" y="5538"/>
                </a:lnTo>
                <a:lnTo>
                  <a:pt x="82446" y="564"/>
                </a:lnTo>
                <a:lnTo>
                  <a:pt x="76113" y="0"/>
                </a:lnTo>
                <a:lnTo>
                  <a:pt x="69351" y="894"/>
                </a:lnTo>
                <a:lnTo>
                  <a:pt x="52383" y="5386"/>
                </a:lnTo>
                <a:lnTo>
                  <a:pt x="49721" y="7024"/>
                </a:lnTo>
                <a:lnTo>
                  <a:pt x="46676" y="9387"/>
                </a:lnTo>
                <a:lnTo>
                  <a:pt x="43376" y="12231"/>
                </a:lnTo>
                <a:lnTo>
                  <a:pt x="39906" y="15399"/>
                </a:lnTo>
                <a:lnTo>
                  <a:pt x="32665" y="22303"/>
                </a:lnTo>
                <a:lnTo>
                  <a:pt x="30225" y="25922"/>
                </a:lnTo>
                <a:lnTo>
                  <a:pt x="27515" y="33331"/>
                </a:lnTo>
                <a:lnTo>
                  <a:pt x="25522" y="37084"/>
                </a:lnTo>
                <a:lnTo>
                  <a:pt x="22924" y="40857"/>
                </a:lnTo>
                <a:lnTo>
                  <a:pt x="19921" y="44642"/>
                </a:lnTo>
                <a:lnTo>
                  <a:pt x="15379" y="53515"/>
                </a:lnTo>
                <a:lnTo>
                  <a:pt x="9812" y="65781"/>
                </a:lnTo>
                <a:lnTo>
                  <a:pt x="3560" y="80308"/>
                </a:lnTo>
                <a:lnTo>
                  <a:pt x="662" y="91263"/>
                </a:lnTo>
                <a:lnTo>
                  <a:pt x="0" y="99835"/>
                </a:lnTo>
                <a:lnTo>
                  <a:pt x="829" y="106820"/>
                </a:lnTo>
                <a:lnTo>
                  <a:pt x="2652" y="111478"/>
                </a:lnTo>
                <a:lnTo>
                  <a:pt x="5136" y="114582"/>
                </a:lnTo>
                <a:lnTo>
                  <a:pt x="8063" y="116652"/>
                </a:lnTo>
                <a:lnTo>
                  <a:pt x="11284" y="119302"/>
                </a:lnTo>
                <a:lnTo>
                  <a:pt x="14702" y="122339"/>
                </a:lnTo>
                <a:lnTo>
                  <a:pt x="18250" y="125633"/>
                </a:lnTo>
                <a:lnTo>
                  <a:pt x="20615" y="126559"/>
                </a:lnTo>
                <a:lnTo>
                  <a:pt x="22193" y="125907"/>
                </a:lnTo>
                <a:lnTo>
                  <a:pt x="23244" y="124202"/>
                </a:lnTo>
                <a:lnTo>
                  <a:pt x="25214" y="123065"/>
                </a:lnTo>
                <a:lnTo>
                  <a:pt x="27799" y="122307"/>
                </a:lnTo>
                <a:lnTo>
                  <a:pt x="35003" y="121091"/>
                </a:lnTo>
                <a:lnTo>
                  <a:pt x="36865" y="119721"/>
                </a:lnTo>
                <a:lnTo>
                  <a:pt x="39375" y="117538"/>
                </a:lnTo>
                <a:lnTo>
                  <a:pt x="42319" y="114812"/>
                </a:lnTo>
                <a:lnTo>
                  <a:pt x="52530" y="104908"/>
                </a:lnTo>
                <a:lnTo>
                  <a:pt x="58708" y="96233"/>
                </a:lnTo>
                <a:lnTo>
                  <a:pt x="66638" y="84099"/>
                </a:lnTo>
                <a:lnTo>
                  <a:pt x="75734" y="69660"/>
                </a:lnTo>
                <a:lnTo>
                  <a:pt x="83069" y="58764"/>
                </a:lnTo>
                <a:lnTo>
                  <a:pt x="89228" y="50230"/>
                </a:lnTo>
                <a:lnTo>
                  <a:pt x="94604" y="43270"/>
                </a:lnTo>
                <a:lnTo>
                  <a:pt x="99458" y="37360"/>
                </a:lnTo>
                <a:lnTo>
                  <a:pt x="103964" y="32151"/>
                </a:lnTo>
                <a:lnTo>
                  <a:pt x="108239" y="27408"/>
                </a:lnTo>
                <a:lnTo>
                  <a:pt x="111087" y="22975"/>
                </a:lnTo>
                <a:lnTo>
                  <a:pt x="114254" y="14664"/>
                </a:lnTo>
                <a:lnTo>
                  <a:pt x="116368" y="11940"/>
                </a:lnTo>
                <a:lnTo>
                  <a:pt x="119047" y="10124"/>
                </a:lnTo>
                <a:lnTo>
                  <a:pt x="126406" y="7209"/>
                </a:lnTo>
                <a:lnTo>
                  <a:pt x="127009" y="14590"/>
                </a:lnTo>
                <a:lnTo>
                  <a:pt x="127411" y="27130"/>
                </a:lnTo>
                <a:lnTo>
                  <a:pt x="128058" y="89873"/>
                </a:lnTo>
                <a:lnTo>
                  <a:pt x="128215" y="328915"/>
                </a:lnTo>
                <a:lnTo>
                  <a:pt x="129485" y="335741"/>
                </a:lnTo>
                <a:lnTo>
                  <a:pt x="131603" y="340291"/>
                </a:lnTo>
                <a:lnTo>
                  <a:pt x="139647" y="34939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871"/>
          <p:cNvSpPr/>
          <p:nvPr/>
        </p:nvSpPr>
        <p:spPr>
          <a:xfrm>
            <a:off x="6812280" y="5486599"/>
            <a:ext cx="114146" cy="216607"/>
          </a:xfrm>
          <a:custGeom>
            <a:avLst/>
            <a:gdLst/>
            <a:ahLst/>
            <a:cxnLst/>
            <a:rect l="0" t="0" r="0" b="0"/>
            <a:pathLst>
              <a:path w="114146" h="216607">
                <a:moveTo>
                  <a:pt x="34289" y="11230"/>
                </a:moveTo>
                <a:lnTo>
                  <a:pt x="24448" y="11230"/>
                </a:lnTo>
                <a:lnTo>
                  <a:pt x="23919" y="15041"/>
                </a:lnTo>
                <a:lnTo>
                  <a:pt x="23566" y="21390"/>
                </a:lnTo>
                <a:lnTo>
                  <a:pt x="23069" y="41757"/>
                </a:lnTo>
                <a:lnTo>
                  <a:pt x="22999" y="46822"/>
                </a:lnTo>
                <a:lnTo>
                  <a:pt x="21682" y="56548"/>
                </a:lnTo>
                <a:lnTo>
                  <a:pt x="16834" y="84288"/>
                </a:lnTo>
                <a:lnTo>
                  <a:pt x="15032" y="96766"/>
                </a:lnTo>
                <a:lnTo>
                  <a:pt x="13832" y="107624"/>
                </a:lnTo>
                <a:lnTo>
                  <a:pt x="12497" y="125192"/>
                </a:lnTo>
                <a:lnTo>
                  <a:pt x="11904" y="137233"/>
                </a:lnTo>
                <a:lnTo>
                  <a:pt x="11570" y="163288"/>
                </a:lnTo>
                <a:lnTo>
                  <a:pt x="11471" y="183002"/>
                </a:lnTo>
                <a:lnTo>
                  <a:pt x="13997" y="189245"/>
                </a:lnTo>
                <a:lnTo>
                  <a:pt x="18222" y="195947"/>
                </a:lnTo>
                <a:lnTo>
                  <a:pt x="31116" y="212818"/>
                </a:lnTo>
                <a:lnTo>
                  <a:pt x="34714" y="214202"/>
                </a:lnTo>
                <a:lnTo>
                  <a:pt x="39652" y="215125"/>
                </a:lnTo>
                <a:lnTo>
                  <a:pt x="53693" y="216606"/>
                </a:lnTo>
                <a:lnTo>
                  <a:pt x="58656" y="211647"/>
                </a:lnTo>
                <a:lnTo>
                  <a:pt x="65773" y="203262"/>
                </a:lnTo>
                <a:lnTo>
                  <a:pt x="74329" y="192591"/>
                </a:lnTo>
                <a:lnTo>
                  <a:pt x="80032" y="184207"/>
                </a:lnTo>
                <a:lnTo>
                  <a:pt x="83834" y="177349"/>
                </a:lnTo>
                <a:lnTo>
                  <a:pt x="86370" y="171506"/>
                </a:lnTo>
                <a:lnTo>
                  <a:pt x="92573" y="158240"/>
                </a:lnTo>
                <a:lnTo>
                  <a:pt x="96006" y="151147"/>
                </a:lnTo>
                <a:lnTo>
                  <a:pt x="98293" y="145149"/>
                </a:lnTo>
                <a:lnTo>
                  <a:pt x="99819" y="139879"/>
                </a:lnTo>
                <a:lnTo>
                  <a:pt x="100836" y="135096"/>
                </a:lnTo>
                <a:lnTo>
                  <a:pt x="108335" y="104094"/>
                </a:lnTo>
                <a:lnTo>
                  <a:pt x="110323" y="94729"/>
                </a:lnTo>
                <a:lnTo>
                  <a:pt x="111649" y="87216"/>
                </a:lnTo>
                <a:lnTo>
                  <a:pt x="112532" y="80938"/>
                </a:lnTo>
                <a:lnTo>
                  <a:pt x="113121" y="74212"/>
                </a:lnTo>
                <a:lnTo>
                  <a:pt x="113514" y="67188"/>
                </a:lnTo>
                <a:lnTo>
                  <a:pt x="113951" y="53881"/>
                </a:lnTo>
                <a:lnTo>
                  <a:pt x="114145" y="43733"/>
                </a:lnTo>
                <a:lnTo>
                  <a:pt x="112925" y="39248"/>
                </a:lnTo>
                <a:lnTo>
                  <a:pt x="110844" y="34989"/>
                </a:lnTo>
                <a:lnTo>
                  <a:pt x="108186" y="30880"/>
                </a:lnTo>
                <a:lnTo>
                  <a:pt x="105144" y="26870"/>
                </a:lnTo>
                <a:lnTo>
                  <a:pt x="101846" y="22927"/>
                </a:lnTo>
                <a:lnTo>
                  <a:pt x="98377" y="19028"/>
                </a:lnTo>
                <a:lnTo>
                  <a:pt x="91136" y="11309"/>
                </a:lnTo>
                <a:lnTo>
                  <a:pt x="87427" y="7473"/>
                </a:lnTo>
                <a:lnTo>
                  <a:pt x="83685" y="4915"/>
                </a:lnTo>
                <a:lnTo>
                  <a:pt x="79920" y="3210"/>
                </a:lnTo>
                <a:lnTo>
                  <a:pt x="76139" y="2074"/>
                </a:lnTo>
                <a:lnTo>
                  <a:pt x="72350" y="1316"/>
                </a:lnTo>
                <a:lnTo>
                  <a:pt x="68553" y="811"/>
                </a:lnTo>
                <a:lnTo>
                  <a:pt x="64752" y="474"/>
                </a:lnTo>
                <a:lnTo>
                  <a:pt x="60947" y="249"/>
                </a:lnTo>
                <a:lnTo>
                  <a:pt x="53334" y="0"/>
                </a:lnTo>
                <a:lnTo>
                  <a:pt x="49525" y="1204"/>
                </a:lnTo>
                <a:lnTo>
                  <a:pt x="45717" y="3276"/>
                </a:lnTo>
                <a:lnTo>
                  <a:pt x="41907" y="5928"/>
                </a:lnTo>
                <a:lnTo>
                  <a:pt x="36828" y="8965"/>
                </a:lnTo>
                <a:lnTo>
                  <a:pt x="30903" y="12261"/>
                </a:lnTo>
                <a:lnTo>
                  <a:pt x="24411" y="15727"/>
                </a:lnTo>
                <a:lnTo>
                  <a:pt x="18814" y="19308"/>
                </a:lnTo>
                <a:lnTo>
                  <a:pt x="13813" y="22966"/>
                </a:lnTo>
                <a:lnTo>
                  <a:pt x="0" y="340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spd="med">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about perpendicular lines</a:t>
            </a:r>
            <a:endParaRPr lang="en-US" dirty="0"/>
          </a:p>
        </p:txBody>
      </p:sp>
      <p:sp>
        <p:nvSpPr>
          <p:cNvPr id="3" name="Content Placeholder 2"/>
          <p:cNvSpPr>
            <a:spLocks noGrp="1"/>
          </p:cNvSpPr>
          <p:nvPr>
            <p:ph idx="1"/>
          </p:nvPr>
        </p:nvSpPr>
        <p:spPr/>
        <p:txBody>
          <a:bodyPr/>
          <a:lstStyle/>
          <a:p>
            <a:r>
              <a:rPr lang="en-US" dirty="0" smtClean="0"/>
              <a:t>Notice the mark that shows a 90 degree angle.  </a:t>
            </a:r>
          </a:p>
          <a:p>
            <a:pPr>
              <a:buNone/>
            </a:pPr>
            <a:endParaRPr lang="en-US" dirty="0"/>
          </a:p>
        </p:txBody>
      </p:sp>
      <p:pic>
        <p:nvPicPr>
          <p:cNvPr id="31746" name="Picture 2"/>
          <p:cNvPicPr>
            <a:picLocks noChangeAspect="1" noChangeArrowheads="1"/>
          </p:cNvPicPr>
          <p:nvPr/>
        </p:nvPicPr>
        <p:blipFill>
          <a:blip r:embed="rId3"/>
          <a:srcRect/>
          <a:stretch>
            <a:fillRect/>
          </a:stretch>
        </p:blipFill>
        <p:spPr bwMode="auto">
          <a:xfrm>
            <a:off x="2743200" y="2209800"/>
            <a:ext cx="4458356" cy="3886200"/>
          </a:xfrm>
          <a:prstGeom prst="rect">
            <a:avLst/>
          </a:prstGeom>
          <a:noFill/>
          <a:ln w="9525">
            <a:noFill/>
            <a:miter lim="800000"/>
            <a:headEnd/>
            <a:tailEnd/>
          </a:ln>
          <a:effectLst/>
        </p:spPr>
      </p:pic>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289">
  <a:themeElements>
    <a:clrScheme name="289 13">
      <a:dk1>
        <a:srgbClr val="000000"/>
      </a:dk1>
      <a:lt1>
        <a:srgbClr val="ECFBFE"/>
      </a:lt1>
      <a:dk2>
        <a:srgbClr val="000000"/>
      </a:dk2>
      <a:lt2>
        <a:srgbClr val="808080"/>
      </a:lt2>
      <a:accent1>
        <a:srgbClr val="FFCC00"/>
      </a:accent1>
      <a:accent2>
        <a:srgbClr val="FF9900"/>
      </a:accent2>
      <a:accent3>
        <a:srgbClr val="F4FDFE"/>
      </a:accent3>
      <a:accent4>
        <a:srgbClr val="000000"/>
      </a:accent4>
      <a:accent5>
        <a:srgbClr val="FFE2AA"/>
      </a:accent5>
      <a:accent6>
        <a:srgbClr val="E78A00"/>
      </a:accent6>
      <a:hlink>
        <a:srgbClr val="993300"/>
      </a:hlink>
      <a:folHlink>
        <a:srgbClr val="800000"/>
      </a:folHlink>
    </a:clrScheme>
    <a:fontScheme name="289">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89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89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89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89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89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89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89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89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89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89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89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89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89 13">
        <a:dk1>
          <a:srgbClr val="000000"/>
        </a:dk1>
        <a:lt1>
          <a:srgbClr val="ECFBFE"/>
        </a:lt1>
        <a:dk2>
          <a:srgbClr val="000000"/>
        </a:dk2>
        <a:lt2>
          <a:srgbClr val="808080"/>
        </a:lt2>
        <a:accent1>
          <a:srgbClr val="FFCC00"/>
        </a:accent1>
        <a:accent2>
          <a:srgbClr val="FF9900"/>
        </a:accent2>
        <a:accent3>
          <a:srgbClr val="F4FDFE"/>
        </a:accent3>
        <a:accent4>
          <a:srgbClr val="000000"/>
        </a:accent4>
        <a:accent5>
          <a:srgbClr val="FFE2AA"/>
        </a:accent5>
        <a:accent6>
          <a:srgbClr val="E78A00"/>
        </a:accent6>
        <a:hlink>
          <a:srgbClr val="9933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Presentation11</Template>
  <TotalTime>238</TotalTime>
  <Words>722</Words>
  <Application>Microsoft Office PowerPoint</Application>
  <PresentationFormat>On-screen Show (4:3)</PresentationFormat>
  <Paragraphs>95</Paragraphs>
  <Slides>27</Slides>
  <Notes>27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289</vt:lpstr>
      <vt:lpstr>Special angles, perpendicular lines, and parallel lines and planes</vt:lpstr>
      <vt:lpstr>Complementary angles</vt:lpstr>
      <vt:lpstr>More complementary angles</vt:lpstr>
      <vt:lpstr>Even more complementary angles</vt:lpstr>
      <vt:lpstr>Supplementary Angles</vt:lpstr>
      <vt:lpstr>More supplementary angles</vt:lpstr>
      <vt:lpstr>Vertical angles</vt:lpstr>
      <vt:lpstr>Perpendicular lines</vt:lpstr>
      <vt:lpstr>More about perpendicular lines</vt:lpstr>
      <vt:lpstr>Theorems</vt:lpstr>
      <vt:lpstr>More about parallels</vt:lpstr>
      <vt:lpstr>More parallels</vt:lpstr>
      <vt:lpstr>What is a transversal?</vt:lpstr>
      <vt:lpstr>Angles formed by a transversal</vt:lpstr>
      <vt:lpstr>More about the angles formed by a transversal</vt:lpstr>
      <vt:lpstr>Corresponding angles</vt:lpstr>
      <vt:lpstr>Another postulate</vt:lpstr>
      <vt:lpstr>A few theorems</vt:lpstr>
      <vt:lpstr>Theorems, continued</vt:lpstr>
      <vt:lpstr>More theorems</vt:lpstr>
      <vt:lpstr>Postulate 11</vt:lpstr>
      <vt:lpstr>Theorem…</vt:lpstr>
      <vt:lpstr>And another</vt:lpstr>
      <vt:lpstr>Yet another</vt:lpstr>
      <vt:lpstr>And more</vt:lpstr>
      <vt:lpstr>And even more</vt:lpstr>
      <vt:lpstr>The very last one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Special angles and perpendicular lines</dc:title>
  <dc:creator>Ameena</dc:creator>
  <cp:lastModifiedBy>Ameena</cp:lastModifiedBy>
  <cp:revision>22</cp:revision>
  <dcterms:created xsi:type="dcterms:W3CDTF">2008-04-02T21:48:30Z</dcterms:created>
  <dcterms:modified xsi:type="dcterms:W3CDTF">2008-09-10T19:00:53Z</dcterms:modified>
</cp:coreProperties>
</file>